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81"/>
  </p:notesMasterIdLst>
  <p:handoutMasterIdLst>
    <p:handoutMasterId r:id="rId282"/>
  </p:handoutMasterIdLst>
  <p:sldIdLst>
    <p:sldId id="258" r:id="rId2"/>
    <p:sldId id="528" r:id="rId3"/>
    <p:sldId id="529" r:id="rId4"/>
    <p:sldId id="294" r:id="rId5"/>
    <p:sldId id="624" r:id="rId6"/>
    <p:sldId id="620" r:id="rId7"/>
    <p:sldId id="619" r:id="rId8"/>
    <p:sldId id="295" r:id="rId9"/>
    <p:sldId id="530" r:id="rId10"/>
    <p:sldId id="316" r:id="rId11"/>
    <p:sldId id="318" r:id="rId12"/>
    <p:sldId id="319" r:id="rId13"/>
    <p:sldId id="324" r:id="rId14"/>
    <p:sldId id="325" r:id="rId15"/>
    <p:sldId id="326" r:id="rId16"/>
    <p:sldId id="320" r:id="rId17"/>
    <p:sldId id="321" r:id="rId18"/>
    <p:sldId id="327" r:id="rId19"/>
    <p:sldId id="328" r:id="rId20"/>
    <p:sldId id="329" r:id="rId21"/>
    <p:sldId id="330" r:id="rId22"/>
    <p:sldId id="322" r:id="rId23"/>
    <p:sldId id="331" r:id="rId24"/>
    <p:sldId id="333" r:id="rId25"/>
    <p:sldId id="336" r:id="rId26"/>
    <p:sldId id="337" r:id="rId27"/>
    <p:sldId id="338" r:id="rId28"/>
    <p:sldId id="296" r:id="rId29"/>
    <p:sldId id="531" r:id="rId30"/>
    <p:sldId id="339" r:id="rId31"/>
    <p:sldId id="340" r:id="rId32"/>
    <p:sldId id="341" r:id="rId33"/>
    <p:sldId id="342" r:id="rId34"/>
    <p:sldId id="343" r:id="rId35"/>
    <p:sldId id="344" r:id="rId36"/>
    <p:sldId id="345" r:id="rId37"/>
    <p:sldId id="346" r:id="rId38"/>
    <p:sldId id="347" r:id="rId39"/>
    <p:sldId id="348" r:id="rId40"/>
    <p:sldId id="349" r:id="rId41"/>
    <p:sldId id="297" r:id="rId42"/>
    <p:sldId id="532" r:id="rId43"/>
    <p:sldId id="351" r:id="rId44"/>
    <p:sldId id="352" r:id="rId45"/>
    <p:sldId id="353" r:id="rId46"/>
    <p:sldId id="354" r:id="rId47"/>
    <p:sldId id="355" r:id="rId48"/>
    <p:sldId id="356" r:id="rId49"/>
    <p:sldId id="357" r:id="rId50"/>
    <p:sldId id="370" r:id="rId51"/>
    <p:sldId id="358" r:id="rId52"/>
    <p:sldId id="359" r:id="rId53"/>
    <p:sldId id="360" r:id="rId54"/>
    <p:sldId id="361" r:id="rId55"/>
    <p:sldId id="362" r:id="rId56"/>
    <p:sldId id="363" r:id="rId57"/>
    <p:sldId id="364" r:id="rId58"/>
    <p:sldId id="365" r:id="rId59"/>
    <p:sldId id="366" r:id="rId60"/>
    <p:sldId id="367" r:id="rId61"/>
    <p:sldId id="368" r:id="rId62"/>
    <p:sldId id="373" r:id="rId63"/>
    <p:sldId id="369" r:id="rId64"/>
    <p:sldId id="298" r:id="rId65"/>
    <p:sldId id="375" r:id="rId66"/>
    <p:sldId id="374" r:id="rId67"/>
    <p:sldId id="376" r:id="rId68"/>
    <p:sldId id="377" r:id="rId69"/>
    <p:sldId id="378" r:id="rId70"/>
    <p:sldId id="379" r:id="rId71"/>
    <p:sldId id="380" r:id="rId72"/>
    <p:sldId id="381" r:id="rId73"/>
    <p:sldId id="382" r:id="rId74"/>
    <p:sldId id="383" r:id="rId75"/>
    <p:sldId id="384" r:id="rId76"/>
    <p:sldId id="385" r:id="rId77"/>
    <p:sldId id="386" r:id="rId78"/>
    <p:sldId id="387" r:id="rId79"/>
    <p:sldId id="388" r:id="rId80"/>
    <p:sldId id="389" r:id="rId81"/>
    <p:sldId id="390" r:id="rId82"/>
    <p:sldId id="391" r:id="rId83"/>
    <p:sldId id="396" r:id="rId84"/>
    <p:sldId id="392" r:id="rId85"/>
    <p:sldId id="393" r:id="rId86"/>
    <p:sldId id="299" r:id="rId87"/>
    <p:sldId id="408" r:id="rId88"/>
    <p:sldId id="533" r:id="rId89"/>
    <p:sldId id="397" r:id="rId90"/>
    <p:sldId id="398" r:id="rId91"/>
    <p:sldId id="399" r:id="rId92"/>
    <p:sldId id="400" r:id="rId93"/>
    <p:sldId id="401" r:id="rId94"/>
    <p:sldId id="402" r:id="rId95"/>
    <p:sldId id="403" r:id="rId96"/>
    <p:sldId id="405" r:id="rId97"/>
    <p:sldId id="406" r:id="rId98"/>
    <p:sldId id="300" r:id="rId99"/>
    <p:sldId id="534" r:id="rId100"/>
    <p:sldId id="407" r:id="rId101"/>
    <p:sldId id="409" r:id="rId102"/>
    <p:sldId id="410" r:id="rId103"/>
    <p:sldId id="429" r:id="rId104"/>
    <p:sldId id="411" r:id="rId105"/>
    <p:sldId id="412" r:id="rId106"/>
    <p:sldId id="413" r:id="rId107"/>
    <p:sldId id="414" r:id="rId108"/>
    <p:sldId id="415" r:id="rId109"/>
    <p:sldId id="416" r:id="rId110"/>
    <p:sldId id="417" r:id="rId111"/>
    <p:sldId id="418" r:id="rId112"/>
    <p:sldId id="419" r:id="rId113"/>
    <p:sldId id="420" r:id="rId114"/>
    <p:sldId id="421" r:id="rId115"/>
    <p:sldId id="422" r:id="rId116"/>
    <p:sldId id="423" r:id="rId117"/>
    <p:sldId id="424" r:id="rId118"/>
    <p:sldId id="425" r:id="rId119"/>
    <p:sldId id="426" r:id="rId120"/>
    <p:sldId id="427" r:id="rId121"/>
    <p:sldId id="428" r:id="rId122"/>
    <p:sldId id="430" r:id="rId123"/>
    <p:sldId id="431" r:id="rId124"/>
    <p:sldId id="432" r:id="rId125"/>
    <p:sldId id="436" r:id="rId126"/>
    <p:sldId id="437" r:id="rId127"/>
    <p:sldId id="438" r:id="rId128"/>
    <p:sldId id="439" r:id="rId129"/>
    <p:sldId id="440" r:id="rId130"/>
    <p:sldId id="441" r:id="rId131"/>
    <p:sldId id="442" r:id="rId132"/>
    <p:sldId id="443" r:id="rId133"/>
    <p:sldId id="444" r:id="rId134"/>
    <p:sldId id="445" r:id="rId135"/>
    <p:sldId id="446" r:id="rId136"/>
    <p:sldId id="447" r:id="rId137"/>
    <p:sldId id="448" r:id="rId138"/>
    <p:sldId id="449" r:id="rId139"/>
    <p:sldId id="450" r:id="rId140"/>
    <p:sldId id="451" r:id="rId141"/>
    <p:sldId id="452" r:id="rId142"/>
    <p:sldId id="453" r:id="rId143"/>
    <p:sldId id="454" r:id="rId144"/>
    <p:sldId id="455" r:id="rId145"/>
    <p:sldId id="618" r:id="rId146"/>
    <p:sldId id="301" r:id="rId147"/>
    <p:sldId id="535" r:id="rId148"/>
    <p:sldId id="461" r:id="rId149"/>
    <p:sldId id="462" r:id="rId150"/>
    <p:sldId id="463" r:id="rId151"/>
    <p:sldId id="464" r:id="rId152"/>
    <p:sldId id="465" r:id="rId153"/>
    <p:sldId id="466" r:id="rId154"/>
    <p:sldId id="467" r:id="rId155"/>
    <p:sldId id="468" r:id="rId156"/>
    <p:sldId id="469" r:id="rId157"/>
    <p:sldId id="470" r:id="rId158"/>
    <p:sldId id="471" r:id="rId159"/>
    <p:sldId id="472" r:id="rId160"/>
    <p:sldId id="473" r:id="rId161"/>
    <p:sldId id="474" r:id="rId162"/>
    <p:sldId id="475" r:id="rId163"/>
    <p:sldId id="476" r:id="rId164"/>
    <p:sldId id="477" r:id="rId165"/>
    <p:sldId id="478" r:id="rId166"/>
    <p:sldId id="479" r:id="rId167"/>
    <p:sldId id="480" r:id="rId168"/>
    <p:sldId id="481" r:id="rId169"/>
    <p:sldId id="482" r:id="rId170"/>
    <p:sldId id="483" r:id="rId171"/>
    <p:sldId id="457" r:id="rId172"/>
    <p:sldId id="486" r:id="rId173"/>
    <p:sldId id="487" r:id="rId174"/>
    <p:sldId id="488" r:id="rId175"/>
    <p:sldId id="302" r:id="rId176"/>
    <p:sldId id="536" r:id="rId177"/>
    <p:sldId id="490" r:id="rId178"/>
    <p:sldId id="491" r:id="rId179"/>
    <p:sldId id="489" r:id="rId180"/>
    <p:sldId id="492" r:id="rId181"/>
    <p:sldId id="497" r:id="rId182"/>
    <p:sldId id="493" r:id="rId183"/>
    <p:sldId id="494" r:id="rId184"/>
    <p:sldId id="495" r:id="rId185"/>
    <p:sldId id="496" r:id="rId186"/>
    <p:sldId id="459" r:id="rId187"/>
    <p:sldId id="499" r:id="rId188"/>
    <p:sldId id="500" r:id="rId189"/>
    <p:sldId id="501" r:id="rId190"/>
    <p:sldId id="519" r:id="rId191"/>
    <p:sldId id="502" r:id="rId192"/>
    <p:sldId id="503" r:id="rId193"/>
    <p:sldId id="504" r:id="rId194"/>
    <p:sldId id="505" r:id="rId195"/>
    <p:sldId id="506" r:id="rId196"/>
    <p:sldId id="507" r:id="rId197"/>
    <p:sldId id="508" r:id="rId198"/>
    <p:sldId id="509" r:id="rId199"/>
    <p:sldId id="510" r:id="rId200"/>
    <p:sldId id="511" r:id="rId201"/>
    <p:sldId id="512" r:id="rId202"/>
    <p:sldId id="513" r:id="rId203"/>
    <p:sldId id="514" r:id="rId204"/>
    <p:sldId id="515" r:id="rId205"/>
    <p:sldId id="516" r:id="rId206"/>
    <p:sldId id="517" r:id="rId207"/>
    <p:sldId id="518" r:id="rId208"/>
    <p:sldId id="520" r:id="rId209"/>
    <p:sldId id="521" r:id="rId210"/>
    <p:sldId id="522" r:id="rId211"/>
    <p:sldId id="523" r:id="rId212"/>
    <p:sldId id="524" r:id="rId213"/>
    <p:sldId id="525" r:id="rId214"/>
    <p:sldId id="526" r:id="rId215"/>
    <p:sldId id="527" r:id="rId216"/>
    <p:sldId id="303" r:id="rId217"/>
    <p:sldId id="537" r:id="rId218"/>
    <p:sldId id="539" r:id="rId219"/>
    <p:sldId id="540" r:id="rId220"/>
    <p:sldId id="542" r:id="rId221"/>
    <p:sldId id="543" r:id="rId222"/>
    <p:sldId id="544" r:id="rId223"/>
    <p:sldId id="545" r:id="rId224"/>
    <p:sldId id="549" r:id="rId225"/>
    <p:sldId id="556" r:id="rId226"/>
    <p:sldId id="557" r:id="rId227"/>
    <p:sldId id="558" r:id="rId228"/>
    <p:sldId id="559" r:id="rId229"/>
    <p:sldId id="560" r:id="rId230"/>
    <p:sldId id="561" r:id="rId231"/>
    <p:sldId id="562" r:id="rId232"/>
    <p:sldId id="563" r:id="rId233"/>
    <p:sldId id="564" r:id="rId234"/>
    <p:sldId id="546" r:id="rId235"/>
    <p:sldId id="547" r:id="rId236"/>
    <p:sldId id="565" r:id="rId237"/>
    <p:sldId id="566" r:id="rId238"/>
    <p:sldId id="567" r:id="rId239"/>
    <p:sldId id="568" r:id="rId240"/>
    <p:sldId id="569" r:id="rId241"/>
    <p:sldId id="570" r:id="rId242"/>
    <p:sldId id="571" r:id="rId243"/>
    <p:sldId id="550" r:id="rId244"/>
    <p:sldId id="551" r:id="rId245"/>
    <p:sldId id="552" r:id="rId246"/>
    <p:sldId id="553" r:id="rId247"/>
    <p:sldId id="554" r:id="rId248"/>
    <p:sldId id="555" r:id="rId249"/>
    <p:sldId id="572" r:id="rId250"/>
    <p:sldId id="574" r:id="rId251"/>
    <p:sldId id="304" r:id="rId252"/>
    <p:sldId id="538" r:id="rId253"/>
    <p:sldId id="575" r:id="rId254"/>
    <p:sldId id="582" r:id="rId255"/>
    <p:sldId id="576" r:id="rId256"/>
    <p:sldId id="577" r:id="rId257"/>
    <p:sldId id="578" r:id="rId258"/>
    <p:sldId id="579" r:id="rId259"/>
    <p:sldId id="580" r:id="rId260"/>
    <p:sldId id="581" r:id="rId261"/>
    <p:sldId id="583" r:id="rId262"/>
    <p:sldId id="584" r:id="rId263"/>
    <p:sldId id="585" r:id="rId264"/>
    <p:sldId id="617" r:id="rId265"/>
    <p:sldId id="586" r:id="rId266"/>
    <p:sldId id="587" r:id="rId267"/>
    <p:sldId id="588" r:id="rId268"/>
    <p:sldId id="589" r:id="rId269"/>
    <p:sldId id="590" r:id="rId270"/>
    <p:sldId id="591" r:id="rId271"/>
    <p:sldId id="592" r:id="rId272"/>
    <p:sldId id="593" r:id="rId273"/>
    <p:sldId id="594" r:id="rId274"/>
    <p:sldId id="595" r:id="rId275"/>
    <p:sldId id="596" r:id="rId276"/>
    <p:sldId id="597" r:id="rId277"/>
    <p:sldId id="598" r:id="rId278"/>
    <p:sldId id="599" r:id="rId279"/>
    <p:sldId id="293" r:id="rId280"/>
  </p:sldIdLst>
  <p:sldSz cx="18288000" cy="10287000"/>
  <p:notesSz cx="6858000" cy="9144000"/>
  <p:photoAlbum/>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5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BBFF0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735" autoAdjust="0"/>
  </p:normalViewPr>
  <p:slideViewPr>
    <p:cSldViewPr showGuides="1">
      <p:cViewPr varScale="1">
        <p:scale>
          <a:sx n="32" d="100"/>
          <a:sy n="32" d="100"/>
        </p:scale>
        <p:origin x="610" y="19"/>
      </p:cViewPr>
      <p:guideLst>
        <p:guide orient="horz" pos="3240"/>
        <p:guide pos="5759"/>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B8D676-4F86-4048-A0B6-94E54D3CA099}" type="doc">
      <dgm:prSet loTypeId="urn:microsoft.com/office/officeart/2005/8/layout/pyramid1" loCatId="pyramid" qsTypeId="urn:microsoft.com/office/officeart/2005/8/quickstyle/simple1" qsCatId="simple" csTypeId="urn:microsoft.com/office/officeart/2005/8/colors/accent1_5" csCatId="accent1" phldr="1"/>
      <dgm:spPr/>
    </dgm:pt>
    <dgm:pt modelId="{2C40179F-C45B-435F-802E-201DE52C1FE5}">
      <dgm:prSet phldrT="[文字]"/>
      <dgm:spPr/>
      <dgm:t>
        <a:bodyPr/>
        <a:lstStyle/>
        <a:p>
          <a:r>
            <a:rPr lang="en-US" altLang="zh-TW" dirty="0"/>
            <a:t>SaaS</a:t>
          </a:r>
          <a:endParaRPr lang="zh-TW" altLang="en-US" dirty="0"/>
        </a:p>
      </dgm:t>
    </dgm:pt>
    <dgm:pt modelId="{5ABFF2BD-406D-4FB2-95E3-6D0C32284144}" type="parTrans" cxnId="{E2FD6D60-73C6-4C03-901E-81F51A4EF0CE}">
      <dgm:prSet/>
      <dgm:spPr/>
      <dgm:t>
        <a:bodyPr/>
        <a:lstStyle/>
        <a:p>
          <a:endParaRPr lang="zh-TW" altLang="en-US"/>
        </a:p>
      </dgm:t>
    </dgm:pt>
    <dgm:pt modelId="{B304BF4E-1A2A-4C03-997C-E380329973BC}" type="sibTrans" cxnId="{E2FD6D60-73C6-4C03-901E-81F51A4EF0CE}">
      <dgm:prSet/>
      <dgm:spPr/>
      <dgm:t>
        <a:bodyPr/>
        <a:lstStyle/>
        <a:p>
          <a:endParaRPr lang="zh-TW" altLang="en-US"/>
        </a:p>
      </dgm:t>
    </dgm:pt>
    <dgm:pt modelId="{0289B214-7D89-40AA-909D-5A34A37496BB}">
      <dgm:prSet phldrT="[文字]"/>
      <dgm:spPr/>
      <dgm:t>
        <a:bodyPr/>
        <a:lstStyle/>
        <a:p>
          <a:r>
            <a:rPr lang="en-US" altLang="zh-TW" dirty="0"/>
            <a:t>PaaS</a:t>
          </a:r>
          <a:endParaRPr lang="zh-TW" altLang="en-US" dirty="0"/>
        </a:p>
      </dgm:t>
    </dgm:pt>
    <dgm:pt modelId="{45D3576B-AD93-4A28-BE92-427EE6AA130C}" type="parTrans" cxnId="{9C0957F6-F352-4434-B86A-1B3E129ABEE7}">
      <dgm:prSet/>
      <dgm:spPr/>
      <dgm:t>
        <a:bodyPr/>
        <a:lstStyle/>
        <a:p>
          <a:endParaRPr lang="zh-TW" altLang="en-US"/>
        </a:p>
      </dgm:t>
    </dgm:pt>
    <dgm:pt modelId="{C89BCBCF-13D4-4D8D-AEB3-776804A91080}" type="sibTrans" cxnId="{9C0957F6-F352-4434-B86A-1B3E129ABEE7}">
      <dgm:prSet/>
      <dgm:spPr/>
      <dgm:t>
        <a:bodyPr/>
        <a:lstStyle/>
        <a:p>
          <a:endParaRPr lang="zh-TW" altLang="en-US"/>
        </a:p>
      </dgm:t>
    </dgm:pt>
    <dgm:pt modelId="{83F4A075-7143-40C4-8532-D90C767472CB}">
      <dgm:prSet phldrT="[文字]"/>
      <dgm:spPr/>
      <dgm:t>
        <a:bodyPr/>
        <a:lstStyle/>
        <a:p>
          <a:r>
            <a:rPr lang="en-US" altLang="zh-TW" dirty="0"/>
            <a:t>IaaS</a:t>
          </a:r>
          <a:endParaRPr lang="zh-TW" altLang="en-US" dirty="0"/>
        </a:p>
      </dgm:t>
    </dgm:pt>
    <dgm:pt modelId="{67714E13-18AE-42CF-ADB4-75692B405997}" type="parTrans" cxnId="{BF308822-3EC1-4E81-A3AE-7E9E86C6B54E}">
      <dgm:prSet/>
      <dgm:spPr/>
      <dgm:t>
        <a:bodyPr/>
        <a:lstStyle/>
        <a:p>
          <a:endParaRPr lang="zh-TW" altLang="en-US"/>
        </a:p>
      </dgm:t>
    </dgm:pt>
    <dgm:pt modelId="{3C215A36-19BB-41E9-9249-F856EA82A7D7}" type="sibTrans" cxnId="{BF308822-3EC1-4E81-A3AE-7E9E86C6B54E}">
      <dgm:prSet/>
      <dgm:spPr/>
      <dgm:t>
        <a:bodyPr/>
        <a:lstStyle/>
        <a:p>
          <a:endParaRPr lang="zh-TW" altLang="en-US"/>
        </a:p>
      </dgm:t>
    </dgm:pt>
    <dgm:pt modelId="{A1078229-0CF2-4CBA-9BB8-4303885A7F24}" type="pres">
      <dgm:prSet presAssocID="{12B8D676-4F86-4048-A0B6-94E54D3CA099}" presName="Name0" presStyleCnt="0">
        <dgm:presLayoutVars>
          <dgm:dir/>
          <dgm:animLvl val="lvl"/>
          <dgm:resizeHandles val="exact"/>
        </dgm:presLayoutVars>
      </dgm:prSet>
      <dgm:spPr/>
    </dgm:pt>
    <dgm:pt modelId="{DF972CD2-7E27-4AFD-B80A-41B7271B1539}" type="pres">
      <dgm:prSet presAssocID="{2C40179F-C45B-435F-802E-201DE52C1FE5}" presName="Name8" presStyleCnt="0"/>
      <dgm:spPr/>
    </dgm:pt>
    <dgm:pt modelId="{DA71A3C7-DDE3-460C-931A-4A0AC493E08C}" type="pres">
      <dgm:prSet presAssocID="{2C40179F-C45B-435F-802E-201DE52C1FE5}" presName="level" presStyleLbl="node1" presStyleIdx="0" presStyleCnt="3">
        <dgm:presLayoutVars>
          <dgm:chMax val="1"/>
          <dgm:bulletEnabled val="1"/>
        </dgm:presLayoutVars>
      </dgm:prSet>
      <dgm:spPr/>
    </dgm:pt>
    <dgm:pt modelId="{A64FB11D-94D3-4797-90BF-D8ED6DA11BAF}" type="pres">
      <dgm:prSet presAssocID="{2C40179F-C45B-435F-802E-201DE52C1FE5}" presName="levelTx" presStyleLbl="revTx" presStyleIdx="0" presStyleCnt="0">
        <dgm:presLayoutVars>
          <dgm:chMax val="1"/>
          <dgm:bulletEnabled val="1"/>
        </dgm:presLayoutVars>
      </dgm:prSet>
      <dgm:spPr/>
    </dgm:pt>
    <dgm:pt modelId="{C3BFFDEC-FE22-46F5-B538-3E185402045D}" type="pres">
      <dgm:prSet presAssocID="{0289B214-7D89-40AA-909D-5A34A37496BB}" presName="Name8" presStyleCnt="0"/>
      <dgm:spPr/>
    </dgm:pt>
    <dgm:pt modelId="{C9E9634A-E54A-49E1-BE72-FD37D332E495}" type="pres">
      <dgm:prSet presAssocID="{0289B214-7D89-40AA-909D-5A34A37496BB}" presName="level" presStyleLbl="node1" presStyleIdx="1" presStyleCnt="3">
        <dgm:presLayoutVars>
          <dgm:chMax val="1"/>
          <dgm:bulletEnabled val="1"/>
        </dgm:presLayoutVars>
      </dgm:prSet>
      <dgm:spPr/>
    </dgm:pt>
    <dgm:pt modelId="{25C45861-F693-4A4C-8F2D-B964362EBB83}" type="pres">
      <dgm:prSet presAssocID="{0289B214-7D89-40AA-909D-5A34A37496BB}" presName="levelTx" presStyleLbl="revTx" presStyleIdx="0" presStyleCnt="0">
        <dgm:presLayoutVars>
          <dgm:chMax val="1"/>
          <dgm:bulletEnabled val="1"/>
        </dgm:presLayoutVars>
      </dgm:prSet>
      <dgm:spPr/>
    </dgm:pt>
    <dgm:pt modelId="{D03EC812-E593-4B66-8D9F-455EF3BEEB72}" type="pres">
      <dgm:prSet presAssocID="{83F4A075-7143-40C4-8532-D90C767472CB}" presName="Name8" presStyleCnt="0"/>
      <dgm:spPr/>
    </dgm:pt>
    <dgm:pt modelId="{8B899047-59D0-4BA5-AF79-9633EF08AD4E}" type="pres">
      <dgm:prSet presAssocID="{83F4A075-7143-40C4-8532-D90C767472CB}" presName="level" presStyleLbl="node1" presStyleIdx="2" presStyleCnt="3">
        <dgm:presLayoutVars>
          <dgm:chMax val="1"/>
          <dgm:bulletEnabled val="1"/>
        </dgm:presLayoutVars>
      </dgm:prSet>
      <dgm:spPr/>
    </dgm:pt>
    <dgm:pt modelId="{652028EA-86BD-4D46-8CD7-3287DBD6F247}" type="pres">
      <dgm:prSet presAssocID="{83F4A075-7143-40C4-8532-D90C767472CB}" presName="levelTx" presStyleLbl="revTx" presStyleIdx="0" presStyleCnt="0">
        <dgm:presLayoutVars>
          <dgm:chMax val="1"/>
          <dgm:bulletEnabled val="1"/>
        </dgm:presLayoutVars>
      </dgm:prSet>
      <dgm:spPr/>
    </dgm:pt>
  </dgm:ptLst>
  <dgm:cxnLst>
    <dgm:cxn modelId="{BF308822-3EC1-4E81-A3AE-7E9E86C6B54E}" srcId="{12B8D676-4F86-4048-A0B6-94E54D3CA099}" destId="{83F4A075-7143-40C4-8532-D90C767472CB}" srcOrd="2" destOrd="0" parTransId="{67714E13-18AE-42CF-ADB4-75692B405997}" sibTransId="{3C215A36-19BB-41E9-9249-F856EA82A7D7}"/>
    <dgm:cxn modelId="{01750636-922E-4F4D-A5B8-AA75F62EA5FC}" type="presOf" srcId="{2C40179F-C45B-435F-802E-201DE52C1FE5}" destId="{A64FB11D-94D3-4797-90BF-D8ED6DA11BAF}" srcOrd="1" destOrd="0" presId="urn:microsoft.com/office/officeart/2005/8/layout/pyramid1"/>
    <dgm:cxn modelId="{49E1F13B-3B04-474B-9D55-1101B8FDC18A}" type="presOf" srcId="{2C40179F-C45B-435F-802E-201DE52C1FE5}" destId="{DA71A3C7-DDE3-460C-931A-4A0AC493E08C}" srcOrd="0" destOrd="0" presId="urn:microsoft.com/office/officeart/2005/8/layout/pyramid1"/>
    <dgm:cxn modelId="{E2FD6D60-73C6-4C03-901E-81F51A4EF0CE}" srcId="{12B8D676-4F86-4048-A0B6-94E54D3CA099}" destId="{2C40179F-C45B-435F-802E-201DE52C1FE5}" srcOrd="0" destOrd="0" parTransId="{5ABFF2BD-406D-4FB2-95E3-6D0C32284144}" sibTransId="{B304BF4E-1A2A-4C03-997C-E380329973BC}"/>
    <dgm:cxn modelId="{F553C77A-0337-4489-A824-7FD57C45EC8C}" type="presOf" srcId="{83F4A075-7143-40C4-8532-D90C767472CB}" destId="{8B899047-59D0-4BA5-AF79-9633EF08AD4E}" srcOrd="0" destOrd="0" presId="urn:microsoft.com/office/officeart/2005/8/layout/pyramid1"/>
    <dgm:cxn modelId="{53C38C84-B2AA-42D9-9BF6-1830B6F41A3D}" type="presOf" srcId="{0289B214-7D89-40AA-909D-5A34A37496BB}" destId="{C9E9634A-E54A-49E1-BE72-FD37D332E495}" srcOrd="0" destOrd="0" presId="urn:microsoft.com/office/officeart/2005/8/layout/pyramid1"/>
    <dgm:cxn modelId="{76C12B9C-55C8-4145-966B-03063A049E6E}" type="presOf" srcId="{83F4A075-7143-40C4-8532-D90C767472CB}" destId="{652028EA-86BD-4D46-8CD7-3287DBD6F247}" srcOrd="1" destOrd="0" presId="urn:microsoft.com/office/officeart/2005/8/layout/pyramid1"/>
    <dgm:cxn modelId="{E8615DD6-8A3B-4B96-AA22-041AF46A78FC}" type="presOf" srcId="{12B8D676-4F86-4048-A0B6-94E54D3CA099}" destId="{A1078229-0CF2-4CBA-9BB8-4303885A7F24}" srcOrd="0" destOrd="0" presId="urn:microsoft.com/office/officeart/2005/8/layout/pyramid1"/>
    <dgm:cxn modelId="{9D0ABEDE-3409-4C1E-AB2D-08CAD24AE659}" type="presOf" srcId="{0289B214-7D89-40AA-909D-5A34A37496BB}" destId="{25C45861-F693-4A4C-8F2D-B964362EBB83}" srcOrd="1" destOrd="0" presId="urn:microsoft.com/office/officeart/2005/8/layout/pyramid1"/>
    <dgm:cxn modelId="{9C0957F6-F352-4434-B86A-1B3E129ABEE7}" srcId="{12B8D676-4F86-4048-A0B6-94E54D3CA099}" destId="{0289B214-7D89-40AA-909D-5A34A37496BB}" srcOrd="1" destOrd="0" parTransId="{45D3576B-AD93-4A28-BE92-427EE6AA130C}" sibTransId="{C89BCBCF-13D4-4D8D-AEB3-776804A91080}"/>
    <dgm:cxn modelId="{63AEE6B5-F0AF-406E-8F27-BF7C253A2D06}" type="presParOf" srcId="{A1078229-0CF2-4CBA-9BB8-4303885A7F24}" destId="{DF972CD2-7E27-4AFD-B80A-41B7271B1539}" srcOrd="0" destOrd="0" presId="urn:microsoft.com/office/officeart/2005/8/layout/pyramid1"/>
    <dgm:cxn modelId="{5C9713EF-8E36-4464-816B-4C5A42CBC221}" type="presParOf" srcId="{DF972CD2-7E27-4AFD-B80A-41B7271B1539}" destId="{DA71A3C7-DDE3-460C-931A-4A0AC493E08C}" srcOrd="0" destOrd="0" presId="urn:microsoft.com/office/officeart/2005/8/layout/pyramid1"/>
    <dgm:cxn modelId="{6370DC37-58C1-413C-9585-CDDCC45BF7C5}" type="presParOf" srcId="{DF972CD2-7E27-4AFD-B80A-41B7271B1539}" destId="{A64FB11D-94D3-4797-90BF-D8ED6DA11BAF}" srcOrd="1" destOrd="0" presId="urn:microsoft.com/office/officeart/2005/8/layout/pyramid1"/>
    <dgm:cxn modelId="{91BE0ABB-F66C-4472-B9B9-99F4FDCC2E43}" type="presParOf" srcId="{A1078229-0CF2-4CBA-9BB8-4303885A7F24}" destId="{C3BFFDEC-FE22-46F5-B538-3E185402045D}" srcOrd="1" destOrd="0" presId="urn:microsoft.com/office/officeart/2005/8/layout/pyramid1"/>
    <dgm:cxn modelId="{0C98C2D8-E20D-47CE-B6CD-92113BEF8592}" type="presParOf" srcId="{C3BFFDEC-FE22-46F5-B538-3E185402045D}" destId="{C9E9634A-E54A-49E1-BE72-FD37D332E495}" srcOrd="0" destOrd="0" presId="urn:microsoft.com/office/officeart/2005/8/layout/pyramid1"/>
    <dgm:cxn modelId="{4DAD3445-FC72-43A8-A273-7C42B44FF7FA}" type="presParOf" srcId="{C3BFFDEC-FE22-46F5-B538-3E185402045D}" destId="{25C45861-F693-4A4C-8F2D-B964362EBB83}" srcOrd="1" destOrd="0" presId="urn:microsoft.com/office/officeart/2005/8/layout/pyramid1"/>
    <dgm:cxn modelId="{94DE52EC-DC06-412B-B899-88C6B6A202DE}" type="presParOf" srcId="{A1078229-0CF2-4CBA-9BB8-4303885A7F24}" destId="{D03EC812-E593-4B66-8D9F-455EF3BEEB72}" srcOrd="2" destOrd="0" presId="urn:microsoft.com/office/officeart/2005/8/layout/pyramid1"/>
    <dgm:cxn modelId="{6915BB85-1547-46BB-9AA9-7289CE51D98F}" type="presParOf" srcId="{D03EC812-E593-4B66-8D9F-455EF3BEEB72}" destId="{8B899047-59D0-4BA5-AF79-9633EF08AD4E}" srcOrd="0" destOrd="0" presId="urn:microsoft.com/office/officeart/2005/8/layout/pyramid1"/>
    <dgm:cxn modelId="{878DA93A-7E04-4F51-91F9-5CAFC428CB3E}" type="presParOf" srcId="{D03EC812-E593-4B66-8D9F-455EF3BEEB72}" destId="{652028EA-86BD-4D46-8CD7-3287DBD6F247}"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1A3C7-DDE3-460C-931A-4A0AC493E08C}">
      <dsp:nvSpPr>
        <dsp:cNvPr id="0" name=""/>
        <dsp:cNvSpPr/>
      </dsp:nvSpPr>
      <dsp:spPr>
        <a:xfrm>
          <a:off x="2616290" y="0"/>
          <a:ext cx="2616290" cy="2833806"/>
        </a:xfrm>
        <a:prstGeom prst="trapezoid">
          <a:avLst>
            <a:gd name="adj" fmla="val 50000"/>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altLang="zh-TW" sz="6500" kern="1200" dirty="0"/>
            <a:t>SaaS</a:t>
          </a:r>
          <a:endParaRPr lang="zh-TW" altLang="en-US" sz="6500" kern="1200" dirty="0"/>
        </a:p>
      </dsp:txBody>
      <dsp:txXfrm>
        <a:off x="2616290" y="0"/>
        <a:ext cx="2616290" cy="2833806"/>
      </dsp:txXfrm>
    </dsp:sp>
    <dsp:sp modelId="{C9E9634A-E54A-49E1-BE72-FD37D332E495}">
      <dsp:nvSpPr>
        <dsp:cNvPr id="0" name=""/>
        <dsp:cNvSpPr/>
      </dsp:nvSpPr>
      <dsp:spPr>
        <a:xfrm>
          <a:off x="1308145" y="2833806"/>
          <a:ext cx="5232581" cy="2833806"/>
        </a:xfrm>
        <a:prstGeom prst="trapezoid">
          <a:avLst>
            <a:gd name="adj" fmla="val 46162"/>
          </a:avLst>
        </a:prstGeom>
        <a:solidFill>
          <a:schemeClr val="accent1">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altLang="zh-TW" sz="6500" kern="1200" dirty="0"/>
            <a:t>PaaS</a:t>
          </a:r>
          <a:endParaRPr lang="zh-TW" altLang="en-US" sz="6500" kern="1200" dirty="0"/>
        </a:p>
      </dsp:txBody>
      <dsp:txXfrm>
        <a:off x="2223847" y="2833806"/>
        <a:ext cx="3401177" cy="2833806"/>
      </dsp:txXfrm>
    </dsp:sp>
    <dsp:sp modelId="{8B899047-59D0-4BA5-AF79-9633EF08AD4E}">
      <dsp:nvSpPr>
        <dsp:cNvPr id="0" name=""/>
        <dsp:cNvSpPr/>
      </dsp:nvSpPr>
      <dsp:spPr>
        <a:xfrm>
          <a:off x="0" y="5667612"/>
          <a:ext cx="7848872" cy="2833806"/>
        </a:xfrm>
        <a:prstGeom prst="trapezoid">
          <a:avLst>
            <a:gd name="adj" fmla="val 46162"/>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altLang="zh-TW" sz="6500" kern="1200" dirty="0"/>
            <a:t>IaaS</a:t>
          </a:r>
          <a:endParaRPr lang="zh-TW" altLang="en-US" sz="6500" kern="1200" dirty="0"/>
        </a:p>
      </dsp:txBody>
      <dsp:txXfrm>
        <a:off x="1373552" y="5667612"/>
        <a:ext cx="5101766" cy="283380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048198-A268-4A2C-A520-FBB84E35C3C2}" type="datetimeFigureOut">
              <a:rPr kumimoji="1" lang="ja-JP" altLang="en-US" smtClean="0"/>
              <a:t>2021/12/2</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783ACB-D9F9-4ADF-A7FC-E9E289D74451}" type="slidenum">
              <a:rPr kumimoji="1" lang="ja-JP" altLang="en-US" smtClean="0"/>
              <a:t>‹#›</a:t>
            </a:fld>
            <a:endParaRPr kumimoji="1" lang="ja-JP" altLang="en-US"/>
          </a:p>
        </p:txBody>
      </p:sp>
    </p:spTree>
    <p:extLst>
      <p:ext uri="{BB962C8B-B14F-4D97-AF65-F5344CB8AC3E}">
        <p14:creationId xmlns:p14="http://schemas.microsoft.com/office/powerpoint/2010/main" val="1926296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9912F2-0011-47BA-B0C8-0509829BA6FB}" type="datetimeFigureOut">
              <a:rPr kumimoji="1" lang="ja-JP" altLang="en-US" smtClean="0"/>
              <a:t>2021/12/2</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FB2B19-2213-4B06-9122-430E4115A3D2}" type="slidenum">
              <a:rPr kumimoji="1" lang="ja-JP" altLang="en-US" smtClean="0"/>
              <a:t>‹#›</a:t>
            </a:fld>
            <a:endParaRPr kumimoji="1" lang="ja-JP" altLang="en-US"/>
          </a:p>
        </p:txBody>
      </p:sp>
    </p:spTree>
    <p:extLst>
      <p:ext uri="{BB962C8B-B14F-4D97-AF65-F5344CB8AC3E}">
        <p14:creationId xmlns:p14="http://schemas.microsoft.com/office/powerpoint/2010/main" val="4826028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nodejs.org/download/release/v14.18.1/"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https://docs.microsoft.com/en-us/learn/paths/create-serverless-applications/</a:t>
            </a:r>
            <a:endParaRPr lang="zh-TW" altLang="en-US" dirty="0"/>
          </a:p>
        </p:txBody>
      </p:sp>
      <p:sp>
        <p:nvSpPr>
          <p:cNvPr id="4" name="投影片編號版面配置區 3"/>
          <p:cNvSpPr>
            <a:spLocks noGrp="1"/>
          </p:cNvSpPr>
          <p:nvPr>
            <p:ph type="sldNum" sz="quarter" idx="5"/>
          </p:nvPr>
        </p:nvSpPr>
        <p:spPr/>
        <p:txBody>
          <a:bodyPr/>
          <a:lstStyle/>
          <a:p>
            <a:fld id="{8AFB2B19-2213-4B06-9122-430E4115A3D2}" type="slidenum">
              <a:rPr kumimoji="1" lang="ja-JP" altLang="en-US" smtClean="0"/>
              <a:t>1</a:t>
            </a:fld>
            <a:endParaRPr kumimoji="1" lang="ja-JP" altLang="en-US"/>
          </a:p>
        </p:txBody>
      </p:sp>
    </p:spTree>
    <p:extLst>
      <p:ext uri="{BB962C8B-B14F-4D97-AF65-F5344CB8AC3E}">
        <p14:creationId xmlns:p14="http://schemas.microsoft.com/office/powerpoint/2010/main" val="4249498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12</a:t>
            </a:fld>
            <a:endParaRPr lang="zh-TW" altLang="en-US"/>
          </a:p>
        </p:txBody>
      </p:sp>
    </p:spTree>
    <p:extLst>
      <p:ext uri="{BB962C8B-B14F-4D97-AF65-F5344CB8AC3E}">
        <p14:creationId xmlns:p14="http://schemas.microsoft.com/office/powerpoint/2010/main" val="7694828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107</a:t>
            </a:fld>
            <a:endParaRPr lang="zh-TW" altLang="en-US"/>
          </a:p>
        </p:txBody>
      </p:sp>
    </p:spTree>
    <p:extLst>
      <p:ext uri="{BB962C8B-B14F-4D97-AF65-F5344CB8AC3E}">
        <p14:creationId xmlns:p14="http://schemas.microsoft.com/office/powerpoint/2010/main" val="32445891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WatchPortalFunction</a:t>
            </a:r>
            <a:r>
              <a:rPr lang="en-US" altLang="zh-TW" sz="1800" dirty="0">
                <a:effectLst/>
                <a:ea typeface="微軟正黑體" panose="020B0604030504040204" pitchFamily="34" charset="-120"/>
                <a:cs typeface="Times New Roman" panose="02020603050405020304" pitchFamily="18" charset="0"/>
              </a:rPr>
              <a:t> &gt; Add &gt; New Azure Function…</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108</a:t>
            </a:fld>
            <a:endParaRPr lang="zh-TW" altLang="en-US"/>
          </a:p>
        </p:txBody>
      </p:sp>
    </p:spTree>
    <p:extLst>
      <p:ext uri="{BB962C8B-B14F-4D97-AF65-F5344CB8AC3E}">
        <p14:creationId xmlns:p14="http://schemas.microsoft.com/office/powerpoint/2010/main" val="28451167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109</a:t>
            </a:fld>
            <a:endParaRPr lang="zh-TW" altLang="en-US"/>
          </a:p>
        </p:txBody>
      </p:sp>
    </p:spTree>
    <p:extLst>
      <p:ext uri="{BB962C8B-B14F-4D97-AF65-F5344CB8AC3E}">
        <p14:creationId xmlns:p14="http://schemas.microsoft.com/office/powerpoint/2010/main" val="20949740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110</a:t>
            </a:fld>
            <a:endParaRPr lang="zh-TW" altLang="en-US"/>
          </a:p>
        </p:txBody>
      </p:sp>
    </p:spTree>
    <p:extLst>
      <p:ext uri="{BB962C8B-B14F-4D97-AF65-F5344CB8AC3E}">
        <p14:creationId xmlns:p14="http://schemas.microsoft.com/office/powerpoint/2010/main" val="1585561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System;</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System.IO;</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System.Threading.Tasks</a:t>
            </a:r>
            <a:r>
              <a:rPr lang="en-US" altLang="zh-TW" sz="1800" dirty="0">
                <a:solidFill>
                  <a:srgbClr val="000000"/>
                </a:solidFill>
                <a:latin typeface="Consolas" panose="020B0609020204030204" pitchFamily="49" charset="0"/>
              </a:rPr>
              <a:t>;</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Microsoft.AspNetCore.Mvc</a:t>
            </a:r>
            <a:r>
              <a:rPr lang="en-US" altLang="zh-TW" sz="1800" dirty="0">
                <a:solidFill>
                  <a:srgbClr val="000000"/>
                </a:solidFill>
                <a:latin typeface="Consolas" panose="020B0609020204030204" pitchFamily="49" charset="0"/>
              </a:rPr>
              <a:t>;</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Microsoft.Azure.WebJobs</a:t>
            </a:r>
            <a:r>
              <a:rPr lang="en-US" altLang="zh-TW" sz="1800" dirty="0">
                <a:solidFill>
                  <a:srgbClr val="000000"/>
                </a:solidFill>
                <a:latin typeface="Consolas" panose="020B0609020204030204" pitchFamily="49" charset="0"/>
              </a:rPr>
              <a:t>;</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Microsoft.Azure.WebJobs.Extensions.Http</a:t>
            </a:r>
            <a:r>
              <a:rPr lang="en-US" altLang="zh-TW" sz="1800" dirty="0">
                <a:solidFill>
                  <a:srgbClr val="000000"/>
                </a:solidFill>
                <a:latin typeface="Consolas" panose="020B0609020204030204" pitchFamily="49" charset="0"/>
              </a:rPr>
              <a:t>;</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Microsoft.AspNetCore.Http</a:t>
            </a:r>
            <a:r>
              <a:rPr lang="en-US" altLang="zh-TW" sz="1800" dirty="0">
                <a:solidFill>
                  <a:srgbClr val="000000"/>
                </a:solidFill>
                <a:latin typeface="Consolas" panose="020B0609020204030204" pitchFamily="49" charset="0"/>
              </a:rPr>
              <a:t>;</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Microsoft.Extensions.Logging</a:t>
            </a:r>
            <a:r>
              <a:rPr lang="en-US" altLang="zh-TW" sz="1800" dirty="0">
                <a:solidFill>
                  <a:srgbClr val="000000"/>
                </a:solidFill>
                <a:latin typeface="Consolas" panose="020B0609020204030204" pitchFamily="49" charset="0"/>
              </a:rPr>
              <a:t>;</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Newtonsoft.Json</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FF"/>
                </a:solidFill>
                <a:latin typeface="Consolas" panose="020B0609020204030204" pitchFamily="49" charset="0"/>
              </a:rPr>
              <a:t>namespace</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WatchPortalFunction</a:t>
            </a:r>
            <a:endParaRPr lang="en-US" altLang="zh-TW"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public</a:t>
            </a:r>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static</a:t>
            </a:r>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class</a:t>
            </a:r>
            <a:r>
              <a:rPr lang="en-US" altLang="zh-TW" sz="1800" dirty="0">
                <a:solidFill>
                  <a:srgbClr val="000000"/>
                </a:solidFill>
                <a:latin typeface="Consolas" panose="020B0609020204030204" pitchFamily="49" charset="0"/>
              </a:rPr>
              <a:t> </a:t>
            </a:r>
            <a:r>
              <a:rPr lang="en-US" altLang="zh-TW" sz="1800" dirty="0" err="1">
                <a:solidFill>
                  <a:srgbClr val="2B91AF"/>
                </a:solidFill>
                <a:latin typeface="Consolas" panose="020B0609020204030204" pitchFamily="49" charset="0"/>
              </a:rPr>
              <a:t>WatchInfo</a:t>
            </a:r>
            <a:endParaRPr lang="en-US" altLang="zh-TW" sz="1800" dirty="0">
              <a:solidFill>
                <a:srgbClr val="000000"/>
              </a:solidFill>
              <a:latin typeface="Consolas" panose="020B0609020204030204" pitchFamily="49" charset="0"/>
            </a:endParaRP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FunctionName</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a:t>
            </a:r>
            <a:r>
              <a:rPr lang="en-US" altLang="zh-TW" sz="1800" dirty="0" err="1">
                <a:solidFill>
                  <a:srgbClr val="A31515"/>
                </a:solidFill>
                <a:latin typeface="Consolas" panose="020B0609020204030204" pitchFamily="49" charset="0"/>
              </a:rPr>
              <a:t>WatchInfo</a:t>
            </a:r>
            <a:r>
              <a:rPr lang="en-US" altLang="zh-TW" sz="1800" dirty="0">
                <a:solidFill>
                  <a:srgbClr val="A31515"/>
                </a:solidFill>
                <a:latin typeface="Consolas" panose="020B0609020204030204" pitchFamily="49" charset="0"/>
              </a:rPr>
              <a:t>"</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public</a:t>
            </a:r>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static</a:t>
            </a:r>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async</a:t>
            </a:r>
            <a:r>
              <a:rPr lang="en-US" altLang="zh-TW" sz="1800" dirty="0">
                <a:solidFill>
                  <a:srgbClr val="000000"/>
                </a:solidFill>
                <a:latin typeface="Consolas" panose="020B0609020204030204" pitchFamily="49" charset="0"/>
              </a:rPr>
              <a:t> Task&lt;</a:t>
            </a:r>
            <a:r>
              <a:rPr lang="en-US" altLang="zh-TW" sz="1800" dirty="0" err="1">
                <a:solidFill>
                  <a:srgbClr val="000000"/>
                </a:solidFill>
                <a:latin typeface="Consolas" panose="020B0609020204030204" pitchFamily="49" charset="0"/>
              </a:rPr>
              <a:t>IActionResult</a:t>
            </a:r>
            <a:r>
              <a:rPr lang="en-US" altLang="zh-TW" sz="1800" dirty="0">
                <a:solidFill>
                  <a:srgbClr val="000000"/>
                </a:solidFill>
                <a:latin typeface="Consolas" panose="020B0609020204030204" pitchFamily="49" charset="0"/>
              </a:rPr>
              <a:t>&gt; Run(</a:t>
            </a: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HttpTrigger</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AuthorizationLevel.Anonymous</a:t>
            </a:r>
            <a:r>
              <a:rPr lang="en-US" altLang="zh-TW" sz="1800" dirty="0">
                <a:solidFill>
                  <a:srgbClr val="000000"/>
                </a:solidFill>
                <a:latin typeface="Consolas" panose="020B0609020204030204" pitchFamily="49" charset="0"/>
              </a:rPr>
              <a:t>, </a:t>
            </a:r>
            <a:r>
              <a:rPr lang="en-US" altLang="zh-TW" sz="1800" dirty="0">
                <a:solidFill>
                  <a:srgbClr val="A31515"/>
                </a:solidFill>
                <a:latin typeface="Consolas" panose="020B0609020204030204" pitchFamily="49" charset="0"/>
              </a:rPr>
              <a:t>"get"</a:t>
            </a:r>
            <a:r>
              <a:rPr lang="en-US" altLang="zh-TW" sz="1800" dirty="0">
                <a:solidFill>
                  <a:srgbClr val="000000"/>
                </a:solidFill>
                <a:latin typeface="Consolas" panose="020B0609020204030204" pitchFamily="49" charset="0"/>
              </a:rPr>
              <a:t>, </a:t>
            </a:r>
            <a:r>
              <a:rPr lang="en-US" altLang="zh-TW" sz="1800" dirty="0">
                <a:solidFill>
                  <a:srgbClr val="A31515"/>
                </a:solidFill>
                <a:latin typeface="Consolas" panose="020B0609020204030204" pitchFamily="49" charset="0"/>
              </a:rPr>
              <a:t>"post"</a:t>
            </a:r>
            <a:r>
              <a:rPr lang="en-US" altLang="zh-TW" sz="1800" dirty="0">
                <a:solidFill>
                  <a:srgbClr val="000000"/>
                </a:solidFill>
                <a:latin typeface="Consolas" panose="020B0609020204030204" pitchFamily="49" charset="0"/>
              </a:rPr>
              <a:t>, Route = </a:t>
            </a:r>
            <a:r>
              <a:rPr lang="en-US" altLang="zh-TW" sz="1800" dirty="0">
                <a:solidFill>
                  <a:srgbClr val="0000FF"/>
                </a:solidFill>
                <a:latin typeface="Consolas" panose="020B0609020204030204" pitchFamily="49" charset="0"/>
              </a:rPr>
              <a:t>null</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HttpRequest</a:t>
            </a:r>
            <a:r>
              <a:rPr lang="en-US" altLang="zh-TW" sz="1800" dirty="0">
                <a:solidFill>
                  <a:srgbClr val="000000"/>
                </a:solidFill>
                <a:latin typeface="Consolas" panose="020B0609020204030204" pitchFamily="49" charset="0"/>
              </a:rPr>
              <a:t> req,</a:t>
            </a: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ILogger</a:t>
            </a:r>
            <a:r>
              <a:rPr lang="en-US" altLang="zh-TW" sz="1800" dirty="0">
                <a:solidFill>
                  <a:srgbClr val="000000"/>
                </a:solidFill>
                <a:latin typeface="Consolas" panose="020B0609020204030204" pitchFamily="49" charset="0"/>
              </a:rPr>
              <a:t> log)</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log.LogInformation</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"C# HTTP trigger function processed a request."</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8000"/>
                </a:solidFill>
                <a:latin typeface="Consolas" panose="020B0609020204030204" pitchFamily="49" charset="0"/>
              </a:rPr>
              <a:t>// Retrieve the model id from the query string</a:t>
            </a:r>
            <a:endParaRPr lang="en-US" altLang="zh-TW"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string</a:t>
            </a:r>
            <a:r>
              <a:rPr lang="en-US" altLang="zh-TW" sz="1800" dirty="0">
                <a:solidFill>
                  <a:srgbClr val="000000"/>
                </a:solidFill>
                <a:latin typeface="Consolas" panose="020B0609020204030204" pitchFamily="49" charset="0"/>
              </a:rPr>
              <a:t> model = </a:t>
            </a:r>
            <a:r>
              <a:rPr lang="en-US" altLang="zh-TW" sz="1800" dirty="0" err="1">
                <a:solidFill>
                  <a:srgbClr val="000000"/>
                </a:solidFill>
                <a:latin typeface="Consolas" panose="020B0609020204030204" pitchFamily="49" charset="0"/>
              </a:rPr>
              <a:t>req.Query</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"model"</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8000"/>
                </a:solidFill>
                <a:latin typeface="Consolas" panose="020B0609020204030204" pitchFamily="49" charset="0"/>
              </a:rPr>
              <a:t>// If the user specified a model id, find the details of the model of watch</a:t>
            </a:r>
            <a:endParaRPr lang="en-US" altLang="zh-TW"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if</a:t>
            </a:r>
            <a:r>
              <a:rPr lang="en-US" altLang="zh-TW" sz="1800" dirty="0">
                <a:solidFill>
                  <a:srgbClr val="000000"/>
                </a:solidFill>
                <a:latin typeface="Consolas" panose="020B0609020204030204" pitchFamily="49" charset="0"/>
              </a:rPr>
              <a:t> (model != </a:t>
            </a:r>
            <a:r>
              <a:rPr lang="en-US" altLang="zh-TW" sz="1800" dirty="0">
                <a:solidFill>
                  <a:srgbClr val="0000FF"/>
                </a:solidFill>
                <a:latin typeface="Consolas" panose="020B0609020204030204" pitchFamily="49" charset="0"/>
              </a:rPr>
              <a:t>null</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8000"/>
                </a:solidFill>
                <a:latin typeface="Consolas" panose="020B0609020204030204" pitchFamily="49" charset="0"/>
              </a:rPr>
              <a:t>// Use dummy data for this example</a:t>
            </a:r>
            <a:endParaRPr lang="en-US" altLang="zh-TW"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dynamic </a:t>
            </a:r>
            <a:r>
              <a:rPr lang="en-US" altLang="zh-TW" sz="1800" dirty="0" err="1">
                <a:solidFill>
                  <a:srgbClr val="000000"/>
                </a:solidFill>
                <a:latin typeface="Consolas" panose="020B0609020204030204" pitchFamily="49" charset="0"/>
              </a:rPr>
              <a:t>watchinfo</a:t>
            </a:r>
            <a:r>
              <a:rPr lang="en-US" altLang="zh-TW" sz="1800" dirty="0">
                <a:solidFill>
                  <a:srgbClr val="000000"/>
                </a:solidFill>
                <a:latin typeface="Consolas" panose="020B0609020204030204" pitchFamily="49" charset="0"/>
              </a:rPr>
              <a:t> = </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 Manufacturer = </a:t>
            </a:r>
            <a:r>
              <a:rPr lang="en-US" altLang="zh-TW" sz="1800" dirty="0">
                <a:solidFill>
                  <a:srgbClr val="A31515"/>
                </a:solidFill>
                <a:latin typeface="Consolas" panose="020B0609020204030204" pitchFamily="49" charset="0"/>
              </a:rPr>
              <a:t>"</a:t>
            </a:r>
            <a:r>
              <a:rPr lang="en-US" altLang="zh-TW" sz="1800" dirty="0" err="1">
                <a:solidFill>
                  <a:srgbClr val="A31515"/>
                </a:solidFill>
                <a:latin typeface="Consolas" panose="020B0609020204030204" pitchFamily="49" charset="0"/>
              </a:rPr>
              <a:t>abc</a:t>
            </a:r>
            <a:r>
              <a:rPr lang="en-US" altLang="zh-TW" sz="1800" dirty="0">
                <a:solidFill>
                  <a:srgbClr val="A31515"/>
                </a:solidFill>
                <a:latin typeface="Consolas" panose="020B0609020204030204" pitchFamily="49" charset="0"/>
              </a:rPr>
              <a:t>"</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CaseType</a:t>
            </a:r>
            <a:r>
              <a:rPr lang="en-US" altLang="zh-TW" sz="1800" dirty="0">
                <a:solidFill>
                  <a:srgbClr val="000000"/>
                </a:solidFill>
                <a:latin typeface="Consolas" panose="020B0609020204030204" pitchFamily="49" charset="0"/>
              </a:rPr>
              <a:t> = </a:t>
            </a:r>
            <a:r>
              <a:rPr lang="en-US" altLang="zh-TW" sz="1800" dirty="0">
                <a:solidFill>
                  <a:srgbClr val="A31515"/>
                </a:solidFill>
                <a:latin typeface="Consolas" panose="020B0609020204030204" pitchFamily="49" charset="0"/>
              </a:rPr>
              <a:t>"Solid"</a:t>
            </a:r>
            <a:r>
              <a:rPr lang="en-US" altLang="zh-TW" sz="1800" dirty="0">
                <a:solidFill>
                  <a:srgbClr val="000000"/>
                </a:solidFill>
                <a:latin typeface="Consolas" panose="020B0609020204030204" pitchFamily="49" charset="0"/>
              </a:rPr>
              <a:t>, Bezel = </a:t>
            </a:r>
            <a:r>
              <a:rPr lang="en-US" altLang="zh-TW" sz="1800" dirty="0">
                <a:solidFill>
                  <a:srgbClr val="A31515"/>
                </a:solidFill>
                <a:latin typeface="Consolas" panose="020B0609020204030204" pitchFamily="49" charset="0"/>
              </a:rPr>
              <a:t>"Titanium"</a:t>
            </a:r>
            <a:r>
              <a:rPr lang="en-US" altLang="zh-TW" sz="1800" dirty="0">
                <a:solidFill>
                  <a:srgbClr val="000000"/>
                </a:solidFill>
                <a:latin typeface="Consolas" panose="020B0609020204030204" pitchFamily="49" charset="0"/>
              </a:rPr>
              <a:t>, Dial = </a:t>
            </a:r>
            <a:r>
              <a:rPr lang="en-US" altLang="zh-TW" sz="1800" dirty="0">
                <a:solidFill>
                  <a:srgbClr val="A31515"/>
                </a:solidFill>
                <a:latin typeface="Consolas" panose="020B0609020204030204" pitchFamily="49" charset="0"/>
              </a:rPr>
              <a:t>"Roman"</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CaseFinish</a:t>
            </a:r>
            <a:r>
              <a:rPr lang="en-US" altLang="zh-TW" sz="1800" dirty="0">
                <a:solidFill>
                  <a:srgbClr val="000000"/>
                </a:solidFill>
                <a:latin typeface="Consolas" panose="020B0609020204030204" pitchFamily="49" charset="0"/>
              </a:rPr>
              <a:t> = </a:t>
            </a:r>
            <a:r>
              <a:rPr lang="en-US" altLang="zh-TW" sz="1800" dirty="0">
                <a:solidFill>
                  <a:srgbClr val="A31515"/>
                </a:solidFill>
                <a:latin typeface="Consolas" panose="020B0609020204030204" pitchFamily="49" charset="0"/>
              </a:rPr>
              <a:t>"Silver"</a:t>
            </a:r>
            <a:r>
              <a:rPr lang="en-US" altLang="zh-TW" sz="1800" dirty="0">
                <a:solidFill>
                  <a:srgbClr val="000000"/>
                </a:solidFill>
                <a:latin typeface="Consolas" panose="020B0609020204030204" pitchFamily="49" charset="0"/>
              </a:rPr>
              <a:t>, Jewels = 15 };</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return</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ActionResult</a:t>
            </a:r>
            <a:r>
              <a:rPr lang="en-US" altLang="zh-TW" sz="1800" dirty="0">
                <a:solidFill>
                  <a:srgbClr val="000000"/>
                </a:solidFill>
                <a:latin typeface="Consolas" panose="020B0609020204030204" pitchFamily="49" charset="0"/>
              </a:rPr>
              <a:t>)</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OkObjectResult</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$"Watch Details: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watchinfo.Manufacturer</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watchinfo.CaseType</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watchinfo.Bezel</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watchinfo.Dial</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watchinfo.CaseFinish</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watchinfo.Jewels</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return</a:t>
            </a:r>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BadRequestObjectResult</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"Please provide a watch model in the query string"</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111</a:t>
            </a:fld>
            <a:endParaRPr lang="zh-TW" altLang="en-US"/>
          </a:p>
        </p:txBody>
      </p:sp>
    </p:spTree>
    <p:extLst>
      <p:ext uri="{BB962C8B-B14F-4D97-AF65-F5344CB8AC3E}">
        <p14:creationId xmlns:p14="http://schemas.microsoft.com/office/powerpoint/2010/main" val="25145676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Debug &gt; Start Debugging</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112</a:t>
            </a:fld>
            <a:endParaRPr lang="zh-TW" altLang="en-US"/>
          </a:p>
        </p:txBody>
      </p:sp>
    </p:spTree>
    <p:extLst>
      <p:ext uri="{BB962C8B-B14F-4D97-AF65-F5344CB8AC3E}">
        <p14:creationId xmlns:p14="http://schemas.microsoft.com/office/powerpoint/2010/main" val="27665421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113</a:t>
            </a:fld>
            <a:endParaRPr lang="zh-TW" altLang="en-US"/>
          </a:p>
        </p:txBody>
      </p:sp>
    </p:spTree>
    <p:extLst>
      <p:ext uri="{BB962C8B-B14F-4D97-AF65-F5344CB8AC3E}">
        <p14:creationId xmlns:p14="http://schemas.microsoft.com/office/powerpoint/2010/main" val="4377459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Stop Debug </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Breakpoint &gt; Insert Breakpoint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114</a:t>
            </a:fld>
            <a:endParaRPr lang="zh-TW" altLang="en-US"/>
          </a:p>
        </p:txBody>
      </p:sp>
    </p:spTree>
    <p:extLst>
      <p:ext uri="{BB962C8B-B14F-4D97-AF65-F5344CB8AC3E}">
        <p14:creationId xmlns:p14="http://schemas.microsoft.com/office/powerpoint/2010/main" val="2900884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Debug &gt; Start Debug</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115</a:t>
            </a:fld>
            <a:endParaRPr lang="zh-TW" altLang="en-US"/>
          </a:p>
        </p:txBody>
      </p:sp>
    </p:spTree>
    <p:extLst>
      <p:ext uri="{BB962C8B-B14F-4D97-AF65-F5344CB8AC3E}">
        <p14:creationId xmlns:p14="http://schemas.microsoft.com/office/powerpoint/2010/main" val="40657910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116</a:t>
            </a:fld>
            <a:endParaRPr lang="zh-TW" altLang="en-US"/>
          </a:p>
        </p:txBody>
      </p:sp>
    </p:spTree>
    <p:extLst>
      <p:ext uri="{BB962C8B-B14F-4D97-AF65-F5344CB8AC3E}">
        <p14:creationId xmlns:p14="http://schemas.microsoft.com/office/powerpoint/2010/main" val="571721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13</a:t>
            </a:fld>
            <a:endParaRPr lang="zh-TW" altLang="en-US"/>
          </a:p>
        </p:txBody>
      </p:sp>
    </p:spTree>
    <p:extLst>
      <p:ext uri="{BB962C8B-B14F-4D97-AF65-F5344CB8AC3E}">
        <p14:creationId xmlns:p14="http://schemas.microsoft.com/office/powerpoint/2010/main" val="29582290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117</a:t>
            </a:fld>
            <a:endParaRPr lang="zh-TW" altLang="en-US"/>
          </a:p>
        </p:txBody>
      </p:sp>
    </p:spTree>
    <p:extLst>
      <p:ext uri="{BB962C8B-B14F-4D97-AF65-F5344CB8AC3E}">
        <p14:creationId xmlns:p14="http://schemas.microsoft.com/office/powerpoint/2010/main" val="25433000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118</a:t>
            </a:fld>
            <a:endParaRPr lang="zh-TW" altLang="en-US"/>
          </a:p>
        </p:txBody>
      </p:sp>
    </p:spTree>
    <p:extLst>
      <p:ext uri="{BB962C8B-B14F-4D97-AF65-F5344CB8AC3E}">
        <p14:creationId xmlns:p14="http://schemas.microsoft.com/office/powerpoint/2010/main" val="8138879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119</a:t>
            </a:fld>
            <a:endParaRPr lang="zh-TW" altLang="en-US"/>
          </a:p>
        </p:txBody>
      </p:sp>
    </p:spTree>
    <p:extLst>
      <p:ext uri="{BB962C8B-B14F-4D97-AF65-F5344CB8AC3E}">
        <p14:creationId xmlns:p14="http://schemas.microsoft.com/office/powerpoint/2010/main" val="12346767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120</a:t>
            </a:fld>
            <a:endParaRPr lang="zh-TW" altLang="en-US"/>
          </a:p>
        </p:txBody>
      </p:sp>
    </p:spTree>
    <p:extLst>
      <p:ext uri="{BB962C8B-B14F-4D97-AF65-F5344CB8AC3E}">
        <p14:creationId xmlns:p14="http://schemas.microsoft.com/office/powerpoint/2010/main" val="38844979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WatchPortalFunction</a:t>
            </a:r>
            <a:r>
              <a:rPr lang="en-US" altLang="zh-TW" sz="1800" dirty="0">
                <a:effectLst/>
                <a:ea typeface="微軟正黑體" panose="020B0604030504040204" pitchFamily="34" charset="-120"/>
                <a:cs typeface="Times New Roman" panose="02020603050405020304" pitchFamily="18" charset="0"/>
              </a:rPr>
              <a:t> &gt; Publish..</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121</a:t>
            </a:fld>
            <a:endParaRPr lang="zh-TW" altLang="en-US"/>
          </a:p>
        </p:txBody>
      </p:sp>
    </p:spTree>
    <p:extLst>
      <p:ext uri="{BB962C8B-B14F-4D97-AF65-F5344CB8AC3E}">
        <p14:creationId xmlns:p14="http://schemas.microsoft.com/office/powerpoint/2010/main" val="25871580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122</a:t>
            </a:fld>
            <a:endParaRPr lang="zh-TW" altLang="en-US"/>
          </a:p>
        </p:txBody>
      </p:sp>
    </p:spTree>
    <p:extLst>
      <p:ext uri="{BB962C8B-B14F-4D97-AF65-F5344CB8AC3E}">
        <p14:creationId xmlns:p14="http://schemas.microsoft.com/office/powerpoint/2010/main" val="28146582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123</a:t>
            </a:fld>
            <a:endParaRPr lang="zh-TW" altLang="en-US"/>
          </a:p>
        </p:txBody>
      </p:sp>
    </p:spTree>
    <p:extLst>
      <p:ext uri="{BB962C8B-B14F-4D97-AF65-F5344CB8AC3E}">
        <p14:creationId xmlns:p14="http://schemas.microsoft.com/office/powerpoint/2010/main" val="36679347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124</a:t>
            </a:fld>
            <a:endParaRPr lang="zh-TW" altLang="en-US"/>
          </a:p>
        </p:txBody>
      </p:sp>
    </p:spTree>
    <p:extLst>
      <p:ext uri="{BB962C8B-B14F-4D97-AF65-F5344CB8AC3E}">
        <p14:creationId xmlns:p14="http://schemas.microsoft.com/office/powerpoint/2010/main" val="33777335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125</a:t>
            </a:fld>
            <a:endParaRPr lang="zh-TW" altLang="en-US"/>
          </a:p>
        </p:txBody>
      </p:sp>
    </p:spTree>
    <p:extLst>
      <p:ext uri="{BB962C8B-B14F-4D97-AF65-F5344CB8AC3E}">
        <p14:creationId xmlns:p14="http://schemas.microsoft.com/office/powerpoint/2010/main" val="213635831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126</a:t>
            </a:fld>
            <a:endParaRPr lang="zh-TW" altLang="en-US"/>
          </a:p>
        </p:txBody>
      </p:sp>
    </p:spTree>
    <p:extLst>
      <p:ext uri="{BB962C8B-B14F-4D97-AF65-F5344CB8AC3E}">
        <p14:creationId xmlns:p14="http://schemas.microsoft.com/office/powerpoint/2010/main" val="4101201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14</a:t>
            </a:fld>
            <a:endParaRPr lang="zh-TW" altLang="en-US"/>
          </a:p>
        </p:txBody>
      </p:sp>
    </p:spTree>
    <p:extLst>
      <p:ext uri="{BB962C8B-B14F-4D97-AF65-F5344CB8AC3E}">
        <p14:creationId xmlns:p14="http://schemas.microsoft.com/office/powerpoint/2010/main" val="27302618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127</a:t>
            </a:fld>
            <a:endParaRPr lang="zh-TW" altLang="en-US"/>
          </a:p>
        </p:txBody>
      </p:sp>
    </p:spTree>
    <p:extLst>
      <p:ext uri="{BB962C8B-B14F-4D97-AF65-F5344CB8AC3E}">
        <p14:creationId xmlns:p14="http://schemas.microsoft.com/office/powerpoint/2010/main" val="10538525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Solution “</a:t>
            </a:r>
            <a:r>
              <a:rPr lang="en-US" altLang="zh-TW" sz="1800" dirty="0" err="1">
                <a:effectLst/>
                <a:ea typeface="微軟正黑體" panose="020B0604030504040204" pitchFamily="34" charset="-120"/>
                <a:cs typeface="Times New Roman" panose="02020603050405020304" pitchFamily="18" charset="0"/>
              </a:rPr>
              <a:t>WatchPortalFunction</a:t>
            </a:r>
            <a:r>
              <a:rPr lang="en-US" altLang="zh-TW" sz="1800" dirty="0">
                <a:effectLst/>
                <a:ea typeface="微軟正黑體" panose="020B0604030504040204" pitchFamily="34" charset="-120"/>
                <a:cs typeface="Times New Roman" panose="02020603050405020304" pitchFamily="18" charset="0"/>
              </a:rPr>
              <a:t>’ &gt; Add &gt; New Project…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128</a:t>
            </a:fld>
            <a:endParaRPr lang="zh-TW" altLang="en-US"/>
          </a:p>
        </p:txBody>
      </p:sp>
    </p:spTree>
    <p:extLst>
      <p:ext uri="{BB962C8B-B14F-4D97-AF65-F5344CB8AC3E}">
        <p14:creationId xmlns:p14="http://schemas.microsoft.com/office/powerpoint/2010/main" val="31067137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129</a:t>
            </a:fld>
            <a:endParaRPr lang="zh-TW" altLang="en-US"/>
          </a:p>
        </p:txBody>
      </p:sp>
    </p:spTree>
    <p:extLst>
      <p:ext uri="{BB962C8B-B14F-4D97-AF65-F5344CB8AC3E}">
        <p14:creationId xmlns:p14="http://schemas.microsoft.com/office/powerpoint/2010/main" val="34665438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130</a:t>
            </a:fld>
            <a:endParaRPr lang="zh-TW" altLang="en-US"/>
          </a:p>
        </p:txBody>
      </p:sp>
    </p:spTree>
    <p:extLst>
      <p:ext uri="{BB962C8B-B14F-4D97-AF65-F5344CB8AC3E}">
        <p14:creationId xmlns:p14="http://schemas.microsoft.com/office/powerpoint/2010/main" val="37750694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131</a:t>
            </a:fld>
            <a:endParaRPr lang="zh-TW" altLang="en-US"/>
          </a:p>
        </p:txBody>
      </p:sp>
    </p:spTree>
    <p:extLst>
      <p:ext uri="{BB962C8B-B14F-4D97-AF65-F5344CB8AC3E}">
        <p14:creationId xmlns:p14="http://schemas.microsoft.com/office/powerpoint/2010/main" val="16665474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WatchFunctionsTests</a:t>
            </a:r>
            <a:r>
              <a:rPr lang="en-US" altLang="zh-TW" sz="1800" dirty="0">
                <a:effectLst/>
                <a:ea typeface="微軟正黑體" panose="020B0604030504040204" pitchFamily="34" charset="-120"/>
                <a:cs typeface="Times New Roman" panose="02020603050405020304" pitchFamily="18" charset="0"/>
              </a:rPr>
              <a:t> &gt; Manage NuGet Packages…</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132</a:t>
            </a:fld>
            <a:endParaRPr lang="zh-TW" altLang="en-US"/>
          </a:p>
        </p:txBody>
      </p:sp>
    </p:spTree>
    <p:extLst>
      <p:ext uri="{BB962C8B-B14F-4D97-AF65-F5344CB8AC3E}">
        <p14:creationId xmlns:p14="http://schemas.microsoft.com/office/powerpoint/2010/main" val="35836994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133</a:t>
            </a:fld>
            <a:endParaRPr lang="zh-TW" altLang="en-US"/>
          </a:p>
        </p:txBody>
      </p:sp>
    </p:spTree>
    <p:extLst>
      <p:ext uri="{BB962C8B-B14F-4D97-AF65-F5344CB8AC3E}">
        <p14:creationId xmlns:p14="http://schemas.microsoft.com/office/powerpoint/2010/main" val="16949600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134</a:t>
            </a:fld>
            <a:endParaRPr lang="zh-TW" altLang="en-US"/>
          </a:p>
        </p:txBody>
      </p:sp>
    </p:spTree>
    <p:extLst>
      <p:ext uri="{BB962C8B-B14F-4D97-AF65-F5344CB8AC3E}">
        <p14:creationId xmlns:p14="http://schemas.microsoft.com/office/powerpoint/2010/main" val="15282692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UnitTest1.cs &gt; Rename</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TW" sz="1800" b="1" i="0" dirty="0" err="1">
                <a:solidFill>
                  <a:srgbClr val="171717"/>
                </a:solidFill>
                <a:effectLst/>
                <a:latin typeface="Segoe UI" panose="020B0502040204020203" pitchFamily="34" charset="0"/>
              </a:rPr>
              <a:t>WatchFunctionUnitTests</a:t>
            </a:r>
            <a:endParaRPr lang="en-US" altLang="zh-TW" sz="1200" dirty="0">
              <a:effectLst/>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135</a:t>
            </a:fld>
            <a:endParaRPr lang="zh-TW" altLang="en-US"/>
          </a:p>
        </p:txBody>
      </p:sp>
    </p:spTree>
    <p:extLst>
      <p:ext uri="{BB962C8B-B14F-4D97-AF65-F5344CB8AC3E}">
        <p14:creationId xmlns:p14="http://schemas.microsoft.com/office/powerpoint/2010/main" val="2590732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2800" b="1" i="0" dirty="0" err="1">
                <a:solidFill>
                  <a:srgbClr val="171717"/>
                </a:solidFill>
                <a:effectLst/>
                <a:latin typeface="Segoe UI" panose="020B0502040204020203" pitchFamily="34" charset="0"/>
              </a:rPr>
              <a:t>WatchFunctionUnitTests</a:t>
            </a: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136</a:t>
            </a:fld>
            <a:endParaRPr lang="zh-TW" altLang="en-US"/>
          </a:p>
        </p:txBody>
      </p:sp>
    </p:spTree>
    <p:extLst>
      <p:ext uri="{BB962C8B-B14F-4D97-AF65-F5344CB8AC3E}">
        <p14:creationId xmlns:p14="http://schemas.microsoft.com/office/powerpoint/2010/main" val="2777778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15</a:t>
            </a:fld>
            <a:endParaRPr lang="zh-TW" altLang="en-US"/>
          </a:p>
        </p:txBody>
      </p:sp>
    </p:spTree>
    <p:extLst>
      <p:ext uri="{BB962C8B-B14F-4D97-AF65-F5344CB8AC3E}">
        <p14:creationId xmlns:p14="http://schemas.microsoft.com/office/powerpoint/2010/main" val="18504261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Dependencies &gt; Add Project Reference…</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137</a:t>
            </a:fld>
            <a:endParaRPr lang="zh-TW" altLang="en-US"/>
          </a:p>
        </p:txBody>
      </p:sp>
    </p:spTree>
    <p:extLst>
      <p:ext uri="{BB962C8B-B14F-4D97-AF65-F5344CB8AC3E}">
        <p14:creationId xmlns:p14="http://schemas.microsoft.com/office/powerpoint/2010/main" val="18014765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138</a:t>
            </a:fld>
            <a:endParaRPr lang="zh-TW" altLang="en-US"/>
          </a:p>
        </p:txBody>
      </p:sp>
    </p:spTree>
    <p:extLst>
      <p:ext uri="{BB962C8B-B14F-4D97-AF65-F5344CB8AC3E}">
        <p14:creationId xmlns:p14="http://schemas.microsoft.com/office/powerpoint/2010/main" val="240302197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System;</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Xunit</a:t>
            </a:r>
            <a:r>
              <a:rPr lang="en-US" altLang="zh-TW" sz="1800" dirty="0">
                <a:solidFill>
                  <a:srgbClr val="000000"/>
                </a:solidFill>
                <a:latin typeface="Consolas" panose="020B0609020204030204" pitchFamily="49" charset="0"/>
              </a:rPr>
              <a:t>;</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Microsoft.AspNetCore.Http</a:t>
            </a:r>
            <a:r>
              <a:rPr lang="en-US" altLang="zh-TW" sz="1800" dirty="0">
                <a:solidFill>
                  <a:srgbClr val="000000"/>
                </a:solidFill>
                <a:latin typeface="Consolas" panose="020B0609020204030204" pitchFamily="49" charset="0"/>
              </a:rPr>
              <a:t>;</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Microsoft.AspNetCore.Http.Internal</a:t>
            </a:r>
            <a:r>
              <a:rPr lang="en-US" altLang="zh-TW" sz="1800" dirty="0">
                <a:solidFill>
                  <a:srgbClr val="000000"/>
                </a:solidFill>
                <a:latin typeface="Consolas" panose="020B0609020204030204" pitchFamily="49" charset="0"/>
              </a:rPr>
              <a:t>;</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Microsoft.AspNetCore.Mvc</a:t>
            </a:r>
            <a:r>
              <a:rPr lang="en-US" altLang="zh-TW" sz="1800" dirty="0">
                <a:solidFill>
                  <a:srgbClr val="000000"/>
                </a:solidFill>
                <a:latin typeface="Consolas" panose="020B0609020204030204" pitchFamily="49" charset="0"/>
              </a:rPr>
              <a:t>;</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Microsoft.Extensions.Primitives</a:t>
            </a:r>
            <a:r>
              <a:rPr lang="en-US" altLang="zh-TW" sz="1800" dirty="0">
                <a:solidFill>
                  <a:srgbClr val="000000"/>
                </a:solidFill>
                <a:latin typeface="Consolas" panose="020B0609020204030204" pitchFamily="49" charset="0"/>
              </a:rPr>
              <a:t>;</a:t>
            </a:r>
          </a:p>
          <a:p>
            <a:r>
              <a:rPr lang="en-US" altLang="zh-TW" sz="1800" dirty="0">
                <a:solidFill>
                  <a:srgbClr val="0000FF"/>
                </a:solidFill>
                <a:latin typeface="Consolas" panose="020B0609020204030204" pitchFamily="49" charset="0"/>
              </a:rPr>
              <a:t>using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Microsoft.Extensions.Logging.Abstractions</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FF"/>
                </a:solidFill>
                <a:latin typeface="Consolas" panose="020B0609020204030204" pitchFamily="49" charset="0"/>
              </a:rPr>
              <a:t>namespace</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WatchFunctionsTests</a:t>
            </a:r>
            <a:endParaRPr lang="en-US" altLang="zh-TW"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public</a:t>
            </a:r>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class</a:t>
            </a:r>
            <a:r>
              <a:rPr lang="en-US" altLang="zh-TW" sz="1800" dirty="0">
                <a:solidFill>
                  <a:srgbClr val="000000"/>
                </a:solidFill>
                <a:latin typeface="Consolas" panose="020B0609020204030204" pitchFamily="49" charset="0"/>
              </a:rPr>
              <a:t> </a:t>
            </a:r>
            <a:r>
              <a:rPr lang="en-US" altLang="zh-TW" sz="1800" dirty="0" err="1">
                <a:solidFill>
                  <a:srgbClr val="2B91AF"/>
                </a:solidFill>
                <a:latin typeface="Consolas" panose="020B0609020204030204" pitchFamily="49" charset="0"/>
              </a:rPr>
              <a:t>WatchFunctionUnitTests</a:t>
            </a:r>
            <a:endParaRPr lang="en-US" altLang="zh-TW" sz="1800" dirty="0">
              <a:solidFill>
                <a:srgbClr val="000000"/>
              </a:solidFill>
              <a:latin typeface="Consolas" panose="020B0609020204030204" pitchFamily="49" charset="0"/>
            </a:endParaRP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[Fact]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public</a:t>
            </a:r>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void</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TestWatchFunctionSuccess</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queryStringValue</a:t>
            </a:r>
            <a:r>
              <a:rPr lang="en-US" altLang="zh-TW" sz="1800" dirty="0">
                <a:solidFill>
                  <a:srgbClr val="000000"/>
                </a:solidFill>
                <a:latin typeface="Consolas" panose="020B0609020204030204" pitchFamily="49" charset="0"/>
              </a:rPr>
              <a:t> = </a:t>
            </a:r>
            <a:r>
              <a:rPr lang="en-US" altLang="zh-TW" sz="1800" dirty="0">
                <a:solidFill>
                  <a:srgbClr val="A31515"/>
                </a:solidFill>
                <a:latin typeface="Consolas" panose="020B0609020204030204" pitchFamily="49" charset="0"/>
              </a:rPr>
              <a:t>"</a:t>
            </a:r>
            <a:r>
              <a:rPr lang="en-US" altLang="zh-TW" sz="1800" dirty="0" err="1">
                <a:solidFill>
                  <a:srgbClr val="A31515"/>
                </a:solidFill>
                <a:latin typeface="Consolas" panose="020B0609020204030204" pitchFamily="49" charset="0"/>
              </a:rPr>
              <a:t>abc</a:t>
            </a:r>
            <a:r>
              <a:rPr lang="en-US" altLang="zh-TW" sz="1800" dirty="0">
                <a:solidFill>
                  <a:srgbClr val="A31515"/>
                </a:solidFill>
                <a:latin typeface="Consolas" panose="020B0609020204030204" pitchFamily="49" charset="0"/>
              </a:rPr>
              <a:t>"</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request = </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DefaultHttpRequest</a:t>
            </a:r>
            <a:r>
              <a:rPr lang="en-US" altLang="zh-TW" sz="1800" dirty="0">
                <a:solidFill>
                  <a:srgbClr val="000000"/>
                </a:solidFill>
                <a:latin typeface="Consolas" panose="020B0609020204030204" pitchFamily="49" charset="0"/>
              </a:rPr>
              <a:t>(</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DefaultHttpContext</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Query = </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QueryCollection</a:t>
            </a:r>
            <a:endParaRPr lang="en-US" altLang="zh-TW" sz="1800" dirty="0">
              <a:solidFill>
                <a:srgbClr val="000000"/>
              </a:solidFill>
              <a:latin typeface="Consolas" panose="020B0609020204030204" pitchFamily="49" charset="0"/>
            </a:endParaRP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System.Collections.Generic.Dictionary</a:t>
            </a:r>
            <a:r>
              <a:rPr lang="en-US" altLang="zh-TW" sz="1800" dirty="0">
                <a:solidFill>
                  <a:srgbClr val="000000"/>
                </a:solidFill>
                <a:latin typeface="Consolas" panose="020B0609020204030204" pitchFamily="49" charset="0"/>
              </a:rPr>
              <a:t>&lt;</a:t>
            </a:r>
            <a:r>
              <a:rPr lang="en-US" altLang="zh-TW" sz="1800" dirty="0">
                <a:solidFill>
                  <a:srgbClr val="0000FF"/>
                </a:solidFill>
                <a:latin typeface="Consolas" panose="020B0609020204030204" pitchFamily="49" charset="0"/>
              </a:rPr>
              <a:t>string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StringValues</a:t>
            </a:r>
            <a:r>
              <a:rPr lang="en-US" altLang="zh-TW" sz="1800" dirty="0">
                <a:solidFill>
                  <a:srgbClr val="000000"/>
                </a:solidFill>
                <a:latin typeface="Consolas" panose="020B0609020204030204" pitchFamily="49" charset="0"/>
              </a:rPr>
              <a:t>&gt;()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 </a:t>
            </a:r>
            <a:r>
              <a:rPr lang="en-US" altLang="zh-TW" sz="1800" dirty="0">
                <a:solidFill>
                  <a:srgbClr val="A31515"/>
                </a:solidFill>
                <a:latin typeface="Consolas" panose="020B0609020204030204" pitchFamily="49" charset="0"/>
              </a:rPr>
              <a:t>"model"</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queryStringValue</a:t>
            </a:r>
            <a:r>
              <a:rPr lang="en-US" altLang="zh-TW" sz="1800" dirty="0">
                <a:solidFill>
                  <a:srgbClr val="000000"/>
                </a:solidFill>
                <a:latin typeface="Consolas" panose="020B0609020204030204" pitchFamily="49" charset="0"/>
              </a:rPr>
              <a:t> }</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logger = </a:t>
            </a:r>
            <a:r>
              <a:rPr lang="en-US" altLang="zh-TW" sz="1800" dirty="0" err="1">
                <a:solidFill>
                  <a:srgbClr val="000000"/>
                </a:solidFill>
                <a:latin typeface="Consolas" panose="020B0609020204030204" pitchFamily="49" charset="0"/>
              </a:rPr>
              <a:t>NullLoggerFactory.Instance.CreateLogger</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"Null Logger"</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response = </a:t>
            </a:r>
            <a:r>
              <a:rPr lang="en-US" altLang="zh-TW" sz="1800" dirty="0" err="1">
                <a:solidFill>
                  <a:srgbClr val="000000"/>
                </a:solidFill>
                <a:latin typeface="Consolas" panose="020B0609020204030204" pitchFamily="49" charset="0"/>
              </a:rPr>
              <a:t>WatchPortalFunction.WatchInfo.Run</a:t>
            </a:r>
            <a:r>
              <a:rPr lang="en-US" altLang="zh-TW" sz="1800" dirty="0">
                <a:solidFill>
                  <a:srgbClr val="000000"/>
                </a:solidFill>
                <a:latin typeface="Consolas" panose="020B0609020204030204" pitchFamily="49" charset="0"/>
              </a:rPr>
              <a:t>(request, logger);</a:t>
            </a: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response.Wait</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8000"/>
                </a:solidFill>
                <a:latin typeface="Consolas" panose="020B0609020204030204" pitchFamily="49" charset="0"/>
              </a:rPr>
              <a:t>// Check that the response is an "OK" response</a:t>
            </a:r>
            <a:endParaRPr lang="en-US" altLang="zh-TW"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Assert.IsAssignableFrom</a:t>
            </a:r>
            <a:r>
              <a:rPr lang="en-US" altLang="zh-TW" sz="1800" dirty="0">
                <a:solidFill>
                  <a:srgbClr val="000000"/>
                </a:solidFill>
                <a:latin typeface="Consolas" panose="020B0609020204030204" pitchFamily="49" charset="0"/>
              </a:rPr>
              <a:t>&lt;</a:t>
            </a:r>
            <a:r>
              <a:rPr lang="en-US" altLang="zh-TW" sz="1800" dirty="0" err="1">
                <a:solidFill>
                  <a:srgbClr val="000000"/>
                </a:solidFill>
                <a:latin typeface="Consolas" panose="020B0609020204030204" pitchFamily="49" charset="0"/>
              </a:rPr>
              <a:t>OkObjectResult</a:t>
            </a:r>
            <a:r>
              <a:rPr lang="en-US" altLang="zh-TW" sz="1800" dirty="0">
                <a:solidFill>
                  <a:srgbClr val="000000"/>
                </a:solidFill>
                <a:latin typeface="Consolas" panose="020B0609020204030204" pitchFamily="49" charset="0"/>
              </a:rPr>
              <a:t>&gt;(</a:t>
            </a:r>
            <a:r>
              <a:rPr lang="en-US" altLang="zh-TW" sz="1800" dirty="0" err="1">
                <a:solidFill>
                  <a:srgbClr val="000000"/>
                </a:solidFill>
                <a:latin typeface="Consolas" panose="020B0609020204030204" pitchFamily="49" charset="0"/>
              </a:rPr>
              <a:t>response.Result</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8000"/>
                </a:solidFill>
                <a:latin typeface="Consolas" panose="020B0609020204030204" pitchFamily="49" charset="0"/>
              </a:rPr>
              <a:t>// Check that the contents of the response are the expected contents</a:t>
            </a:r>
            <a:endParaRPr lang="en-US" altLang="zh-TW"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result = (</a:t>
            </a:r>
            <a:r>
              <a:rPr lang="en-US" altLang="zh-TW" sz="1800" dirty="0" err="1">
                <a:solidFill>
                  <a:srgbClr val="000000"/>
                </a:solidFill>
                <a:latin typeface="Consolas" panose="020B0609020204030204" pitchFamily="49" charset="0"/>
              </a:rPr>
              <a:t>OkObjectResult</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response.Result</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dynamic </a:t>
            </a:r>
            <a:r>
              <a:rPr lang="en-US" altLang="zh-TW" sz="1800" dirty="0" err="1">
                <a:solidFill>
                  <a:srgbClr val="000000"/>
                </a:solidFill>
                <a:latin typeface="Consolas" panose="020B0609020204030204" pitchFamily="49" charset="0"/>
              </a:rPr>
              <a:t>watchinfo</a:t>
            </a:r>
            <a:r>
              <a:rPr lang="en-US" altLang="zh-TW" sz="1800" dirty="0">
                <a:solidFill>
                  <a:srgbClr val="000000"/>
                </a:solidFill>
                <a:latin typeface="Consolas" panose="020B0609020204030204" pitchFamily="49" charset="0"/>
              </a:rPr>
              <a:t> = </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 Manufacturer = </a:t>
            </a:r>
            <a:r>
              <a:rPr lang="en-US" altLang="zh-TW" sz="1800" dirty="0">
                <a:solidFill>
                  <a:srgbClr val="A31515"/>
                </a:solidFill>
                <a:latin typeface="Consolas" panose="020B0609020204030204" pitchFamily="49" charset="0"/>
              </a:rPr>
              <a:t>"</a:t>
            </a:r>
            <a:r>
              <a:rPr lang="en-US" altLang="zh-TW" sz="1800" dirty="0" err="1">
                <a:solidFill>
                  <a:srgbClr val="A31515"/>
                </a:solidFill>
                <a:latin typeface="Consolas" panose="020B0609020204030204" pitchFamily="49" charset="0"/>
              </a:rPr>
              <a:t>abc</a:t>
            </a:r>
            <a:r>
              <a:rPr lang="en-US" altLang="zh-TW" sz="1800" dirty="0">
                <a:solidFill>
                  <a:srgbClr val="A31515"/>
                </a:solidFill>
                <a:latin typeface="Consolas" panose="020B0609020204030204" pitchFamily="49" charset="0"/>
              </a:rPr>
              <a:t>"</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CaseType</a:t>
            </a:r>
            <a:r>
              <a:rPr lang="en-US" altLang="zh-TW" sz="1800" dirty="0">
                <a:solidFill>
                  <a:srgbClr val="000000"/>
                </a:solidFill>
                <a:latin typeface="Consolas" panose="020B0609020204030204" pitchFamily="49" charset="0"/>
              </a:rPr>
              <a:t> = </a:t>
            </a:r>
            <a:r>
              <a:rPr lang="en-US" altLang="zh-TW" sz="1800" dirty="0">
                <a:solidFill>
                  <a:srgbClr val="A31515"/>
                </a:solidFill>
                <a:latin typeface="Consolas" panose="020B0609020204030204" pitchFamily="49" charset="0"/>
              </a:rPr>
              <a:t>"Solid"</a:t>
            </a:r>
            <a:r>
              <a:rPr lang="en-US" altLang="zh-TW" sz="1800" dirty="0">
                <a:solidFill>
                  <a:srgbClr val="000000"/>
                </a:solidFill>
                <a:latin typeface="Consolas" panose="020B0609020204030204" pitchFamily="49" charset="0"/>
              </a:rPr>
              <a:t>, Bezel = </a:t>
            </a:r>
            <a:r>
              <a:rPr lang="en-US" altLang="zh-TW" sz="1800" dirty="0">
                <a:solidFill>
                  <a:srgbClr val="A31515"/>
                </a:solidFill>
                <a:latin typeface="Consolas" panose="020B0609020204030204" pitchFamily="49" charset="0"/>
              </a:rPr>
              <a:t>"Titanium"</a:t>
            </a:r>
            <a:r>
              <a:rPr lang="en-US" altLang="zh-TW" sz="1800" dirty="0">
                <a:solidFill>
                  <a:srgbClr val="000000"/>
                </a:solidFill>
                <a:latin typeface="Consolas" panose="020B0609020204030204" pitchFamily="49" charset="0"/>
              </a:rPr>
              <a:t>, Dial = </a:t>
            </a:r>
            <a:r>
              <a:rPr lang="en-US" altLang="zh-TW" sz="1800" dirty="0">
                <a:solidFill>
                  <a:srgbClr val="A31515"/>
                </a:solidFill>
                <a:latin typeface="Consolas" panose="020B0609020204030204" pitchFamily="49" charset="0"/>
              </a:rPr>
              <a:t>"Roman"</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CaseFinish</a:t>
            </a:r>
            <a:r>
              <a:rPr lang="en-US" altLang="zh-TW" sz="1800" dirty="0">
                <a:solidFill>
                  <a:srgbClr val="000000"/>
                </a:solidFill>
                <a:latin typeface="Consolas" panose="020B0609020204030204" pitchFamily="49" charset="0"/>
              </a:rPr>
              <a:t> = </a:t>
            </a:r>
            <a:r>
              <a:rPr lang="en-US" altLang="zh-TW" sz="1800" dirty="0">
                <a:solidFill>
                  <a:srgbClr val="A31515"/>
                </a:solidFill>
                <a:latin typeface="Consolas" panose="020B0609020204030204" pitchFamily="49" charset="0"/>
              </a:rPr>
              <a:t>"Silver"</a:t>
            </a:r>
            <a:r>
              <a:rPr lang="en-US" altLang="zh-TW" sz="1800" dirty="0">
                <a:solidFill>
                  <a:srgbClr val="000000"/>
                </a:solidFill>
                <a:latin typeface="Consolas" panose="020B0609020204030204" pitchFamily="49" charset="0"/>
              </a:rPr>
              <a:t>, Jewels = 15 };</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string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watchInfo</a:t>
            </a:r>
            <a:r>
              <a:rPr lang="en-US" altLang="zh-TW" sz="1800" dirty="0">
                <a:solidFill>
                  <a:srgbClr val="000000"/>
                </a:solidFill>
                <a:latin typeface="Consolas" panose="020B0609020204030204" pitchFamily="49" charset="0"/>
              </a:rPr>
              <a:t> = </a:t>
            </a:r>
            <a:r>
              <a:rPr lang="en-US" altLang="zh-TW" sz="1800" dirty="0">
                <a:solidFill>
                  <a:srgbClr val="A31515"/>
                </a:solidFill>
                <a:latin typeface="Consolas" panose="020B0609020204030204" pitchFamily="49" charset="0"/>
              </a:rPr>
              <a:t>$"Watch Details: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watchinfo.Manufacturer</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watchinfo.CaseType</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watchinfo.Bezel</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watchinfo.Dial</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watchinfo.CaseFinish</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 </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watchinfo.Jewels</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Assert.Equal</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watchInfo</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result.Value</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[Fact]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public</a:t>
            </a:r>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void</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TestWatchFunctionFailureNoQueryString</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request = </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DefaultHttpRequest</a:t>
            </a:r>
            <a:r>
              <a:rPr lang="en-US" altLang="zh-TW" sz="1800" dirty="0">
                <a:solidFill>
                  <a:srgbClr val="000000"/>
                </a:solidFill>
                <a:latin typeface="Consolas" panose="020B0609020204030204" pitchFamily="49" charset="0"/>
              </a:rPr>
              <a:t>(</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DefaultHttpContext</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logger = </a:t>
            </a:r>
            <a:r>
              <a:rPr lang="en-US" altLang="zh-TW" sz="1800" dirty="0" err="1">
                <a:solidFill>
                  <a:srgbClr val="000000"/>
                </a:solidFill>
                <a:latin typeface="Consolas" panose="020B0609020204030204" pitchFamily="49" charset="0"/>
              </a:rPr>
              <a:t>NullLoggerFactory.Instance.CreateLogger</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"Null Logger"</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response = </a:t>
            </a:r>
            <a:r>
              <a:rPr lang="en-US" altLang="zh-TW" sz="1800" dirty="0" err="1">
                <a:solidFill>
                  <a:srgbClr val="000000"/>
                </a:solidFill>
                <a:latin typeface="Consolas" panose="020B0609020204030204" pitchFamily="49" charset="0"/>
              </a:rPr>
              <a:t>WatchPortalFunction.WatchInfo.Run</a:t>
            </a:r>
            <a:r>
              <a:rPr lang="en-US" altLang="zh-TW" sz="1800" dirty="0">
                <a:solidFill>
                  <a:srgbClr val="000000"/>
                </a:solidFill>
                <a:latin typeface="Consolas" panose="020B0609020204030204" pitchFamily="49" charset="0"/>
              </a:rPr>
              <a:t>(request, logger);</a:t>
            </a: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response.Wait</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8000"/>
                </a:solidFill>
                <a:latin typeface="Consolas" panose="020B0609020204030204" pitchFamily="49" charset="0"/>
              </a:rPr>
              <a:t>// Check that the response is an "Bad" response</a:t>
            </a:r>
            <a:endParaRPr lang="en-US" altLang="zh-TW"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Assert.IsAssignableFrom</a:t>
            </a:r>
            <a:r>
              <a:rPr lang="en-US" altLang="zh-TW" sz="1800" dirty="0">
                <a:solidFill>
                  <a:srgbClr val="000000"/>
                </a:solidFill>
                <a:latin typeface="Consolas" panose="020B0609020204030204" pitchFamily="49" charset="0"/>
              </a:rPr>
              <a:t>&lt;</a:t>
            </a:r>
            <a:r>
              <a:rPr lang="en-US" altLang="zh-TW" sz="1800" dirty="0" err="1">
                <a:solidFill>
                  <a:srgbClr val="000000"/>
                </a:solidFill>
                <a:latin typeface="Consolas" panose="020B0609020204030204" pitchFamily="49" charset="0"/>
              </a:rPr>
              <a:t>BadRequestObjectResult</a:t>
            </a:r>
            <a:r>
              <a:rPr lang="en-US" altLang="zh-TW" sz="1800" dirty="0">
                <a:solidFill>
                  <a:srgbClr val="000000"/>
                </a:solidFill>
                <a:latin typeface="Consolas" panose="020B0609020204030204" pitchFamily="49" charset="0"/>
              </a:rPr>
              <a:t>&gt;(</a:t>
            </a:r>
            <a:r>
              <a:rPr lang="en-US" altLang="zh-TW" sz="1800" dirty="0" err="1">
                <a:solidFill>
                  <a:srgbClr val="000000"/>
                </a:solidFill>
                <a:latin typeface="Consolas" panose="020B0609020204030204" pitchFamily="49" charset="0"/>
              </a:rPr>
              <a:t>response.Result</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8000"/>
                </a:solidFill>
                <a:latin typeface="Consolas" panose="020B0609020204030204" pitchFamily="49" charset="0"/>
              </a:rPr>
              <a:t>// Check that the contents of the response are the expected contents</a:t>
            </a:r>
            <a:endParaRPr lang="en-US" altLang="zh-TW"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result = (</a:t>
            </a:r>
            <a:r>
              <a:rPr lang="en-US" altLang="zh-TW" sz="1800" dirty="0" err="1">
                <a:solidFill>
                  <a:srgbClr val="000000"/>
                </a:solidFill>
                <a:latin typeface="Consolas" panose="020B0609020204030204" pitchFamily="49" charset="0"/>
              </a:rPr>
              <a:t>BadRequestObjectResult</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response.Result</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Assert.Equal</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"Please provide a watch model in the query string"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result.Value</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[Fact]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public</a:t>
            </a:r>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void</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TestWatchFunctionFailureNoModel</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queryStringValue</a:t>
            </a:r>
            <a:r>
              <a:rPr lang="en-US" altLang="zh-TW" sz="1800" dirty="0">
                <a:solidFill>
                  <a:srgbClr val="000000"/>
                </a:solidFill>
                <a:latin typeface="Consolas" panose="020B0609020204030204" pitchFamily="49" charset="0"/>
              </a:rPr>
              <a:t> = </a:t>
            </a:r>
            <a:r>
              <a:rPr lang="en-US" altLang="zh-TW" sz="1800" dirty="0">
                <a:solidFill>
                  <a:srgbClr val="A31515"/>
                </a:solidFill>
                <a:latin typeface="Consolas" panose="020B0609020204030204" pitchFamily="49" charset="0"/>
              </a:rPr>
              <a:t>"</a:t>
            </a:r>
            <a:r>
              <a:rPr lang="en-US" altLang="zh-TW" sz="1800" dirty="0" err="1">
                <a:solidFill>
                  <a:srgbClr val="A31515"/>
                </a:solidFill>
                <a:latin typeface="Consolas" panose="020B0609020204030204" pitchFamily="49" charset="0"/>
              </a:rPr>
              <a:t>abc</a:t>
            </a:r>
            <a:r>
              <a:rPr lang="en-US" altLang="zh-TW" sz="1800" dirty="0">
                <a:solidFill>
                  <a:srgbClr val="A31515"/>
                </a:solidFill>
                <a:latin typeface="Consolas" panose="020B0609020204030204" pitchFamily="49" charset="0"/>
              </a:rPr>
              <a:t>"</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request = </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DefaultHttpRequest</a:t>
            </a:r>
            <a:r>
              <a:rPr lang="en-US" altLang="zh-TW" sz="1800" dirty="0">
                <a:solidFill>
                  <a:srgbClr val="000000"/>
                </a:solidFill>
                <a:latin typeface="Consolas" panose="020B0609020204030204" pitchFamily="49" charset="0"/>
              </a:rPr>
              <a:t>(</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DefaultHttpContext</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Query = </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QueryCollection</a:t>
            </a:r>
            <a:endParaRPr lang="en-US" altLang="zh-TW" sz="1800" dirty="0">
              <a:solidFill>
                <a:srgbClr val="000000"/>
              </a:solidFill>
              <a:latin typeface="Consolas" panose="020B0609020204030204" pitchFamily="49" charset="0"/>
            </a:endParaRP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new</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System.Collections.Generic.Dictionary</a:t>
            </a:r>
            <a:r>
              <a:rPr lang="en-US" altLang="zh-TW" sz="1800" dirty="0">
                <a:solidFill>
                  <a:srgbClr val="000000"/>
                </a:solidFill>
                <a:latin typeface="Consolas" panose="020B0609020204030204" pitchFamily="49" charset="0"/>
              </a:rPr>
              <a:t>&lt;</a:t>
            </a:r>
            <a:r>
              <a:rPr lang="en-US" altLang="zh-TW" sz="1800" dirty="0">
                <a:solidFill>
                  <a:srgbClr val="0000FF"/>
                </a:solidFill>
                <a:latin typeface="Consolas" panose="020B0609020204030204" pitchFamily="49" charset="0"/>
              </a:rPr>
              <a:t>string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StringValues</a:t>
            </a:r>
            <a:r>
              <a:rPr lang="en-US" altLang="zh-TW" sz="1800" dirty="0">
                <a:solidFill>
                  <a:srgbClr val="000000"/>
                </a:solidFill>
                <a:latin typeface="Consolas" panose="020B0609020204030204" pitchFamily="49" charset="0"/>
              </a:rPr>
              <a:t>&gt;()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 </a:t>
            </a:r>
            <a:r>
              <a:rPr lang="en-US" altLang="zh-TW" sz="1800" dirty="0">
                <a:solidFill>
                  <a:srgbClr val="A31515"/>
                </a:solidFill>
                <a:latin typeface="Consolas" panose="020B0609020204030204" pitchFamily="49" charset="0"/>
              </a:rPr>
              <a:t>"not-model"</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queryStringValue</a:t>
            </a:r>
            <a:r>
              <a:rPr lang="en-US" altLang="zh-TW" sz="1800" dirty="0">
                <a:solidFill>
                  <a:srgbClr val="000000"/>
                </a:solidFill>
                <a:latin typeface="Consolas" panose="020B0609020204030204" pitchFamily="49" charset="0"/>
              </a:rPr>
              <a:t> }</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logger = </a:t>
            </a:r>
            <a:r>
              <a:rPr lang="en-US" altLang="zh-TW" sz="1800" dirty="0" err="1">
                <a:solidFill>
                  <a:srgbClr val="000000"/>
                </a:solidFill>
                <a:latin typeface="Consolas" panose="020B0609020204030204" pitchFamily="49" charset="0"/>
              </a:rPr>
              <a:t>NullLoggerFactory.Instance.CreateLogger</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"Null Logger"</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response = </a:t>
            </a:r>
            <a:r>
              <a:rPr lang="en-US" altLang="zh-TW" sz="1800" dirty="0" err="1">
                <a:solidFill>
                  <a:srgbClr val="000000"/>
                </a:solidFill>
                <a:latin typeface="Consolas" panose="020B0609020204030204" pitchFamily="49" charset="0"/>
              </a:rPr>
              <a:t>WatchPortalFunction.WatchInfo.Run</a:t>
            </a:r>
            <a:r>
              <a:rPr lang="en-US" altLang="zh-TW" sz="1800" dirty="0">
                <a:solidFill>
                  <a:srgbClr val="000000"/>
                </a:solidFill>
                <a:latin typeface="Consolas" panose="020B0609020204030204" pitchFamily="49" charset="0"/>
              </a:rPr>
              <a:t>(request, logger);</a:t>
            </a: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response.Wait</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8000"/>
                </a:solidFill>
                <a:latin typeface="Consolas" panose="020B0609020204030204" pitchFamily="49" charset="0"/>
              </a:rPr>
              <a:t>// Check that the response is an "Bad" response</a:t>
            </a:r>
            <a:endParaRPr lang="en-US" altLang="zh-TW"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Assert.IsAssignableFrom</a:t>
            </a:r>
            <a:r>
              <a:rPr lang="en-US" altLang="zh-TW" sz="1800" dirty="0">
                <a:solidFill>
                  <a:srgbClr val="000000"/>
                </a:solidFill>
                <a:latin typeface="Consolas" panose="020B0609020204030204" pitchFamily="49" charset="0"/>
              </a:rPr>
              <a:t>&lt;</a:t>
            </a:r>
            <a:r>
              <a:rPr lang="en-US" altLang="zh-TW" sz="1800" dirty="0" err="1">
                <a:solidFill>
                  <a:srgbClr val="000000"/>
                </a:solidFill>
                <a:latin typeface="Consolas" panose="020B0609020204030204" pitchFamily="49" charset="0"/>
              </a:rPr>
              <a:t>BadRequestObjectResult</a:t>
            </a:r>
            <a:r>
              <a:rPr lang="en-US" altLang="zh-TW" sz="1800" dirty="0">
                <a:solidFill>
                  <a:srgbClr val="000000"/>
                </a:solidFill>
                <a:latin typeface="Consolas" panose="020B0609020204030204" pitchFamily="49" charset="0"/>
              </a:rPr>
              <a:t>&gt;(</a:t>
            </a:r>
            <a:r>
              <a:rPr lang="en-US" altLang="zh-TW" sz="1800" dirty="0" err="1">
                <a:solidFill>
                  <a:srgbClr val="000000"/>
                </a:solidFill>
                <a:latin typeface="Consolas" panose="020B0609020204030204" pitchFamily="49" charset="0"/>
              </a:rPr>
              <a:t>response.Result</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8000"/>
                </a:solidFill>
                <a:latin typeface="Consolas" panose="020B0609020204030204" pitchFamily="49" charset="0"/>
              </a:rPr>
              <a:t>// Check that the contents of the response are the expected contents</a:t>
            </a:r>
            <a:endParaRPr lang="en-US" altLang="zh-TW" sz="1800" dirty="0">
              <a:solidFill>
                <a:srgbClr val="000000"/>
              </a:solidFill>
              <a:latin typeface="Consolas" panose="020B0609020204030204" pitchFamily="49" charset="0"/>
            </a:endParaRPr>
          </a:p>
          <a:p>
            <a:r>
              <a:rPr lang="en-US" altLang="zh-TW" sz="1800" dirty="0">
                <a:solidFill>
                  <a:srgbClr val="000000"/>
                </a:solidFill>
                <a:latin typeface="Consolas" panose="020B0609020204030204" pitchFamily="49" charset="0"/>
              </a:rPr>
              <a:t>            </a:t>
            </a:r>
            <a:r>
              <a:rPr lang="en-US" altLang="zh-TW" sz="1800" dirty="0">
                <a:solidFill>
                  <a:srgbClr val="0000FF"/>
                </a:solidFill>
                <a:latin typeface="Consolas" panose="020B0609020204030204" pitchFamily="49" charset="0"/>
              </a:rPr>
              <a:t>var</a:t>
            </a:r>
            <a:r>
              <a:rPr lang="en-US" altLang="zh-TW" sz="1800" dirty="0">
                <a:solidFill>
                  <a:srgbClr val="000000"/>
                </a:solidFill>
                <a:latin typeface="Consolas" panose="020B0609020204030204" pitchFamily="49" charset="0"/>
              </a:rPr>
              <a:t> result = (</a:t>
            </a:r>
            <a:r>
              <a:rPr lang="en-US" altLang="zh-TW" sz="1800" dirty="0" err="1">
                <a:solidFill>
                  <a:srgbClr val="000000"/>
                </a:solidFill>
                <a:latin typeface="Consolas" panose="020B0609020204030204" pitchFamily="49" charset="0"/>
              </a:rPr>
              <a:t>BadRequestObjectResult</a:t>
            </a:r>
            <a:r>
              <a:rPr lang="en-US" altLang="zh-TW" sz="1800" dirty="0">
                <a:solidFill>
                  <a:srgbClr val="000000"/>
                </a:solidFill>
                <a:latin typeface="Consolas" panose="020B0609020204030204" pitchFamily="49" charset="0"/>
              </a:rPr>
              <a:t>)</a:t>
            </a:r>
            <a:r>
              <a:rPr lang="en-US" altLang="zh-TW" sz="1800" dirty="0" err="1">
                <a:solidFill>
                  <a:srgbClr val="000000"/>
                </a:solidFill>
                <a:latin typeface="Consolas" panose="020B0609020204030204" pitchFamily="49" charset="0"/>
              </a:rPr>
              <a:t>response.Result</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Assert.Equal</a:t>
            </a:r>
            <a:r>
              <a:rPr lang="en-US" altLang="zh-TW" sz="1800" dirty="0">
                <a:solidFill>
                  <a:srgbClr val="000000"/>
                </a:solidFill>
                <a:latin typeface="Consolas" panose="020B0609020204030204" pitchFamily="49" charset="0"/>
              </a:rPr>
              <a:t>(</a:t>
            </a:r>
            <a:r>
              <a:rPr lang="en-US" altLang="zh-TW" sz="1800" dirty="0">
                <a:solidFill>
                  <a:srgbClr val="A31515"/>
                </a:solidFill>
                <a:latin typeface="Consolas" panose="020B0609020204030204" pitchFamily="49" charset="0"/>
              </a:rPr>
              <a:t>"Please provide a watch model in the query string"</a:t>
            </a:r>
            <a:r>
              <a:rPr lang="en-US" altLang="zh-TW" sz="1800" dirty="0">
                <a:solidFill>
                  <a:srgbClr val="000000"/>
                </a:solidFill>
                <a:latin typeface="Consolas" panose="020B0609020204030204" pitchFamily="49" charset="0"/>
              </a:rPr>
              <a:t>, </a:t>
            </a:r>
            <a:r>
              <a:rPr lang="en-US" altLang="zh-TW" sz="1800" dirty="0" err="1">
                <a:solidFill>
                  <a:srgbClr val="000000"/>
                </a:solidFill>
                <a:latin typeface="Consolas" panose="020B0609020204030204" pitchFamily="49" charset="0"/>
              </a:rPr>
              <a:t>result.Value</a:t>
            </a:r>
            <a:r>
              <a:rPr lang="en-US" altLang="zh-TW" sz="1800" dirty="0">
                <a:solidFill>
                  <a:srgbClr val="000000"/>
                </a:solidFill>
                <a:latin typeface="Consolas" panose="020B0609020204030204" pitchFamily="49" charset="0"/>
              </a:rPr>
              <a:t>);</a:t>
            </a: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endParaRPr lang="zh-TW" altLang="en-US" sz="1800" dirty="0">
              <a:solidFill>
                <a:srgbClr val="000000"/>
              </a:solidFill>
              <a:latin typeface="Consolas" panose="020B0609020204030204" pitchFamily="49" charset="0"/>
            </a:endParaRPr>
          </a:p>
          <a:p>
            <a:r>
              <a:rPr lang="zh-TW" altLang="en-US" sz="1800" dirty="0">
                <a:solidFill>
                  <a:srgbClr val="000000"/>
                </a:solidFill>
                <a:latin typeface="Consolas" panose="020B0609020204030204" pitchFamily="49" charset="0"/>
              </a:rPr>
              <a:t>    </a:t>
            </a:r>
            <a:r>
              <a:rPr lang="en-US" altLang="zh-TW" sz="1800" dirty="0">
                <a:solidFill>
                  <a:srgbClr val="000000"/>
                </a:solidFill>
                <a:latin typeface="Consolas" panose="020B0609020204030204" pitchFamily="49" charset="0"/>
              </a:rPr>
              <a:t>}</a:t>
            </a:r>
          </a:p>
          <a:p>
            <a:r>
              <a:rPr lang="en-US" altLang="zh-TW" sz="1800" dirty="0">
                <a:solidFill>
                  <a:srgbClr val="000000"/>
                </a:solidFill>
                <a:latin typeface="Consolas" panose="020B0609020204030204" pitchFamily="49"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139</a:t>
            </a:fld>
            <a:endParaRPr lang="zh-TW" altLang="en-US"/>
          </a:p>
        </p:txBody>
      </p:sp>
    </p:spTree>
    <p:extLst>
      <p:ext uri="{BB962C8B-B14F-4D97-AF65-F5344CB8AC3E}">
        <p14:creationId xmlns:p14="http://schemas.microsoft.com/office/powerpoint/2010/main" val="366915853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Test &gt; Run All Tests</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140</a:t>
            </a:fld>
            <a:endParaRPr lang="zh-TW" altLang="en-US"/>
          </a:p>
        </p:txBody>
      </p:sp>
    </p:spTree>
    <p:extLst>
      <p:ext uri="{BB962C8B-B14F-4D97-AF65-F5344CB8AC3E}">
        <p14:creationId xmlns:p14="http://schemas.microsoft.com/office/powerpoint/2010/main" val="13735703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141</a:t>
            </a:fld>
            <a:endParaRPr lang="zh-TW" altLang="en-US"/>
          </a:p>
        </p:txBody>
      </p:sp>
    </p:spTree>
    <p:extLst>
      <p:ext uri="{BB962C8B-B14F-4D97-AF65-F5344CB8AC3E}">
        <p14:creationId xmlns:p14="http://schemas.microsoft.com/office/powerpoint/2010/main" val="31915493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142</a:t>
            </a:fld>
            <a:endParaRPr lang="zh-TW" altLang="en-US"/>
          </a:p>
        </p:txBody>
      </p:sp>
    </p:spTree>
    <p:extLst>
      <p:ext uri="{BB962C8B-B14F-4D97-AF65-F5344CB8AC3E}">
        <p14:creationId xmlns:p14="http://schemas.microsoft.com/office/powerpoint/2010/main" val="188751326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Test &gt; Run All Tests</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143</a:t>
            </a:fld>
            <a:endParaRPr lang="zh-TW" altLang="en-US"/>
          </a:p>
        </p:txBody>
      </p:sp>
    </p:spTree>
    <p:extLst>
      <p:ext uri="{BB962C8B-B14F-4D97-AF65-F5344CB8AC3E}">
        <p14:creationId xmlns:p14="http://schemas.microsoft.com/office/powerpoint/2010/main" val="196791517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144</a:t>
            </a:fld>
            <a:endParaRPr lang="zh-TW" altLang="en-US"/>
          </a:p>
        </p:txBody>
      </p:sp>
    </p:spTree>
    <p:extLst>
      <p:ext uri="{BB962C8B-B14F-4D97-AF65-F5344CB8AC3E}">
        <p14:creationId xmlns:p14="http://schemas.microsoft.com/office/powerpoint/2010/main" val="357169667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145</a:t>
            </a:fld>
            <a:endParaRPr lang="zh-TW" altLang="en-US"/>
          </a:p>
        </p:txBody>
      </p:sp>
    </p:spTree>
    <p:extLst>
      <p:ext uri="{BB962C8B-B14F-4D97-AF65-F5344CB8AC3E}">
        <p14:creationId xmlns:p14="http://schemas.microsoft.com/office/powerpoint/2010/main" val="322996218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147</a:t>
            </a:fld>
            <a:endParaRPr lang="zh-TW" altLang="en-US"/>
          </a:p>
        </p:txBody>
      </p:sp>
    </p:spTree>
    <p:extLst>
      <p:ext uri="{BB962C8B-B14F-4D97-AF65-F5344CB8AC3E}">
        <p14:creationId xmlns:p14="http://schemas.microsoft.com/office/powerpoint/2010/main" val="4105401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16</a:t>
            </a:fld>
            <a:endParaRPr lang="zh-TW" altLang="en-US"/>
          </a:p>
        </p:txBody>
      </p:sp>
    </p:spTree>
    <p:extLst>
      <p:ext uri="{BB962C8B-B14F-4D97-AF65-F5344CB8AC3E}">
        <p14:creationId xmlns:p14="http://schemas.microsoft.com/office/powerpoint/2010/main" val="302235184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148</a:t>
            </a:fld>
            <a:endParaRPr lang="zh-TW" altLang="en-US"/>
          </a:p>
        </p:txBody>
      </p:sp>
    </p:spTree>
    <p:extLst>
      <p:ext uri="{BB962C8B-B14F-4D97-AF65-F5344CB8AC3E}">
        <p14:creationId xmlns:p14="http://schemas.microsoft.com/office/powerpoint/2010/main" val="2391383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Github.com</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149</a:t>
            </a:fld>
            <a:endParaRPr lang="zh-TW" altLang="en-US"/>
          </a:p>
        </p:txBody>
      </p:sp>
    </p:spTree>
    <p:extLst>
      <p:ext uri="{BB962C8B-B14F-4D97-AF65-F5344CB8AC3E}">
        <p14:creationId xmlns:p14="http://schemas.microsoft.com/office/powerpoint/2010/main" val="39958958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150</a:t>
            </a:fld>
            <a:endParaRPr lang="zh-TW" altLang="en-US"/>
          </a:p>
        </p:txBody>
      </p:sp>
    </p:spTree>
    <p:extLst>
      <p:ext uri="{BB962C8B-B14F-4D97-AF65-F5344CB8AC3E}">
        <p14:creationId xmlns:p14="http://schemas.microsoft.com/office/powerpoint/2010/main" val="242504000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151</a:t>
            </a:fld>
            <a:endParaRPr lang="zh-TW" altLang="en-US"/>
          </a:p>
        </p:txBody>
      </p:sp>
    </p:spTree>
    <p:extLst>
      <p:ext uri="{BB962C8B-B14F-4D97-AF65-F5344CB8AC3E}">
        <p14:creationId xmlns:p14="http://schemas.microsoft.com/office/powerpoint/2010/main" val="248868894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152</a:t>
            </a:fld>
            <a:endParaRPr lang="zh-TW" altLang="en-US"/>
          </a:p>
        </p:txBody>
      </p:sp>
    </p:spTree>
    <p:extLst>
      <p:ext uri="{BB962C8B-B14F-4D97-AF65-F5344CB8AC3E}">
        <p14:creationId xmlns:p14="http://schemas.microsoft.com/office/powerpoint/2010/main" val="25785311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153</a:t>
            </a:fld>
            <a:endParaRPr lang="zh-TW" altLang="en-US"/>
          </a:p>
        </p:txBody>
      </p:sp>
    </p:spTree>
    <p:extLst>
      <p:ext uri="{BB962C8B-B14F-4D97-AF65-F5344CB8AC3E}">
        <p14:creationId xmlns:p14="http://schemas.microsoft.com/office/powerpoint/2010/main" val="296919907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154</a:t>
            </a:fld>
            <a:endParaRPr lang="zh-TW" altLang="en-US"/>
          </a:p>
        </p:txBody>
      </p:sp>
    </p:spTree>
    <p:extLst>
      <p:ext uri="{BB962C8B-B14F-4D97-AF65-F5344CB8AC3E}">
        <p14:creationId xmlns:p14="http://schemas.microsoft.com/office/powerpoint/2010/main" val="34417591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155</a:t>
            </a:fld>
            <a:endParaRPr lang="zh-TW" altLang="en-US"/>
          </a:p>
        </p:txBody>
      </p:sp>
    </p:spTree>
    <p:extLst>
      <p:ext uri="{BB962C8B-B14F-4D97-AF65-F5344CB8AC3E}">
        <p14:creationId xmlns:p14="http://schemas.microsoft.com/office/powerpoint/2010/main" val="419307155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156</a:t>
            </a:fld>
            <a:endParaRPr lang="zh-TW" altLang="en-US"/>
          </a:p>
        </p:txBody>
      </p:sp>
    </p:spTree>
    <p:extLst>
      <p:ext uri="{BB962C8B-B14F-4D97-AF65-F5344CB8AC3E}">
        <p14:creationId xmlns:p14="http://schemas.microsoft.com/office/powerpoint/2010/main" val="23066701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157</a:t>
            </a:fld>
            <a:endParaRPr lang="zh-TW" altLang="en-US"/>
          </a:p>
        </p:txBody>
      </p:sp>
    </p:spTree>
    <p:extLst>
      <p:ext uri="{BB962C8B-B14F-4D97-AF65-F5344CB8AC3E}">
        <p14:creationId xmlns:p14="http://schemas.microsoft.com/office/powerpoint/2010/main" val="899965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17</a:t>
            </a:fld>
            <a:endParaRPr lang="zh-TW" altLang="en-US"/>
          </a:p>
        </p:txBody>
      </p:sp>
    </p:spTree>
    <p:extLst>
      <p:ext uri="{BB962C8B-B14F-4D97-AF65-F5344CB8AC3E}">
        <p14:creationId xmlns:p14="http://schemas.microsoft.com/office/powerpoint/2010/main" val="11193067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158</a:t>
            </a:fld>
            <a:endParaRPr lang="zh-TW" altLang="en-US"/>
          </a:p>
        </p:txBody>
      </p:sp>
    </p:spTree>
    <p:extLst>
      <p:ext uri="{BB962C8B-B14F-4D97-AF65-F5344CB8AC3E}">
        <p14:creationId xmlns:p14="http://schemas.microsoft.com/office/powerpoint/2010/main" val="266414628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159</a:t>
            </a:fld>
            <a:endParaRPr lang="zh-TW" altLang="en-US"/>
          </a:p>
        </p:txBody>
      </p:sp>
    </p:spTree>
    <p:extLst>
      <p:ext uri="{BB962C8B-B14F-4D97-AF65-F5344CB8AC3E}">
        <p14:creationId xmlns:p14="http://schemas.microsoft.com/office/powerpoint/2010/main" val="36605802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160</a:t>
            </a:fld>
            <a:endParaRPr lang="zh-TW" altLang="en-US"/>
          </a:p>
        </p:txBody>
      </p:sp>
    </p:spTree>
    <p:extLst>
      <p:ext uri="{BB962C8B-B14F-4D97-AF65-F5344CB8AC3E}">
        <p14:creationId xmlns:p14="http://schemas.microsoft.com/office/powerpoint/2010/main" val="154275068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161</a:t>
            </a:fld>
            <a:endParaRPr lang="zh-TW" altLang="en-US"/>
          </a:p>
        </p:txBody>
      </p:sp>
    </p:spTree>
    <p:extLst>
      <p:ext uri="{BB962C8B-B14F-4D97-AF65-F5344CB8AC3E}">
        <p14:creationId xmlns:p14="http://schemas.microsoft.com/office/powerpoint/2010/main" val="414771653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2800" b="0" dirty="0" err="1">
                <a:solidFill>
                  <a:srgbClr val="000000"/>
                </a:solidFill>
                <a:effectLst/>
                <a:latin typeface="Consolas" panose="020B0609020204030204" pitchFamily="49" charset="0"/>
              </a:rPr>
              <a:t>module.exports</a:t>
            </a:r>
            <a:r>
              <a:rPr lang="en-US" altLang="zh-TW" sz="2800" b="0" dirty="0">
                <a:solidFill>
                  <a:srgbClr val="000000"/>
                </a:solidFill>
                <a:effectLst/>
                <a:latin typeface="Consolas" panose="020B0609020204030204" pitchFamily="49" charset="0"/>
              </a:rPr>
              <a:t> = </a:t>
            </a:r>
            <a:r>
              <a:rPr lang="en-US" altLang="zh-TW" sz="2800" b="0" dirty="0">
                <a:solidFill>
                  <a:srgbClr val="0000FF"/>
                </a:solidFill>
                <a:effectLst/>
                <a:latin typeface="Consolas" panose="020B0609020204030204" pitchFamily="49" charset="0"/>
              </a:rPr>
              <a:t>async</a:t>
            </a:r>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function</a:t>
            </a:r>
            <a:r>
              <a:rPr lang="en-US" altLang="zh-TW" sz="2800" b="0" dirty="0">
                <a:solidFill>
                  <a:srgbClr val="000000"/>
                </a:solidFill>
                <a:effectLst/>
                <a:latin typeface="Consolas" panose="020B0609020204030204" pitchFamily="49" charset="0"/>
              </a:rPr>
              <a:t> (context, req) {</a:t>
            </a:r>
          </a:p>
          <a:p>
            <a:r>
              <a:rPr lang="en-US" altLang="zh-TW" sz="2800" b="0" dirty="0">
                <a:solidFill>
                  <a:srgbClr val="000000"/>
                </a:solidFill>
                <a:effectLst/>
                <a:latin typeface="Consolas" panose="020B0609020204030204" pitchFamily="49" charset="0"/>
              </a:rPr>
              <a:t>context.log(</a:t>
            </a:r>
            <a:r>
              <a:rPr lang="en-US" altLang="zh-TW" sz="2800" b="0" dirty="0">
                <a:solidFill>
                  <a:srgbClr val="A31515"/>
                </a:solidFill>
                <a:effectLst/>
                <a:latin typeface="Consolas" panose="020B0609020204030204" pitchFamily="49" charset="0"/>
              </a:rPr>
              <a:t>'JavaScript HTTP trigger function processed a request.'</a:t>
            </a:r>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name = (req.query.name || (</a:t>
            </a:r>
            <a:r>
              <a:rPr lang="en-US" altLang="zh-TW" sz="2800" b="0" dirty="0" err="1">
                <a:solidFill>
                  <a:srgbClr val="000000"/>
                </a:solidFill>
                <a:effectLst/>
                <a:latin typeface="Consolas" panose="020B0609020204030204" pitchFamily="49" charset="0"/>
              </a:rPr>
              <a:t>req.body</a:t>
            </a:r>
            <a:r>
              <a:rPr lang="en-US" altLang="zh-TW" sz="2800" b="0" dirty="0">
                <a:solidFill>
                  <a:srgbClr val="000000"/>
                </a:solidFill>
                <a:effectLst/>
                <a:latin typeface="Consolas" panose="020B0609020204030204" pitchFamily="49" charset="0"/>
              </a:rPr>
              <a:t> &amp;&amp; req.body.name));</a:t>
            </a:r>
          </a:p>
          <a:p>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responseMessage</a:t>
            </a:r>
            <a:r>
              <a:rPr lang="en-US" altLang="zh-TW" sz="2800" b="0" dirty="0">
                <a:solidFill>
                  <a:srgbClr val="000000"/>
                </a:solidFill>
                <a:effectLst/>
                <a:latin typeface="Consolas" panose="020B0609020204030204" pitchFamily="49" charset="0"/>
              </a:rPr>
              <a:t> = name</a:t>
            </a:r>
          </a:p>
          <a:p>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"Hello, "</a:t>
            </a:r>
            <a:r>
              <a:rPr lang="en-US" altLang="zh-TW" sz="2800" b="0" dirty="0">
                <a:solidFill>
                  <a:srgbClr val="000000"/>
                </a:solidFill>
                <a:effectLst/>
                <a:latin typeface="Consolas" panose="020B0609020204030204" pitchFamily="49" charset="0"/>
              </a:rPr>
              <a:t> + name + </a:t>
            </a:r>
            <a:r>
              <a:rPr lang="en-US" altLang="zh-TW" sz="2800" b="0" dirty="0">
                <a:solidFill>
                  <a:srgbClr val="A31515"/>
                </a:solidFill>
                <a:effectLst/>
                <a:latin typeface="Consolas" panose="020B0609020204030204" pitchFamily="49" charset="0"/>
              </a:rPr>
              <a:t>". This HTTP triggered function executed successfully."</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"This HTTP triggered function executed successfully. Pass a name in the query string or in the request body for a personalized response."</a:t>
            </a:r>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r>
              <a:rPr lang="en-US" altLang="zh-TW" sz="2800" b="0" dirty="0">
                <a:solidFill>
                  <a:srgbClr val="0000FF"/>
                </a:solidFill>
                <a:effectLst/>
                <a:latin typeface="Consolas" panose="020B0609020204030204" pitchFamily="49" charset="0"/>
              </a:rPr>
              <a:t>if</a:t>
            </a:r>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req.body.pages</a:t>
            </a:r>
            <a:r>
              <a:rPr lang="en-US" altLang="zh-TW" sz="2800" b="0" dirty="0">
                <a:solidFill>
                  <a:srgbClr val="000000"/>
                </a:solidFill>
                <a:effectLst/>
                <a:latin typeface="Consolas" panose="020B0609020204030204" pitchFamily="49" charset="0"/>
              </a:rPr>
              <a:t>[</a:t>
            </a:r>
            <a:r>
              <a:rPr lang="en-US" altLang="zh-TW" sz="2800" b="0" dirty="0">
                <a:solidFill>
                  <a:srgbClr val="09885A"/>
                </a:solidFill>
                <a:effectLst/>
                <a:latin typeface="Consolas" panose="020B0609020204030204" pitchFamily="49" charset="0"/>
              </a:rPr>
              <a:t>0</a:t>
            </a:r>
            <a:r>
              <a:rPr lang="en-US" altLang="zh-TW" sz="2800" b="0" dirty="0">
                <a:solidFill>
                  <a:srgbClr val="000000"/>
                </a:solidFill>
                <a:effectLst/>
                <a:latin typeface="Consolas" panose="020B0609020204030204" pitchFamily="49" charset="0"/>
              </a:rPr>
              <a:t>].title){</a:t>
            </a:r>
          </a:p>
          <a:p>
            <a:r>
              <a:rPr lang="en-US" altLang="zh-TW" sz="2800" b="0" dirty="0">
                <a:solidFill>
                  <a:srgbClr val="000000"/>
                </a:solidFill>
                <a:effectLst/>
                <a:latin typeface="Consolas" panose="020B0609020204030204" pitchFamily="49" charset="0"/>
              </a:rPr>
              <a:t>context.res = {</a:t>
            </a:r>
          </a:p>
          <a:p>
            <a:r>
              <a:rPr lang="en-US" altLang="zh-TW" sz="2800" b="0" dirty="0">
                <a:solidFill>
                  <a:srgbClr val="000000"/>
                </a:solidFill>
                <a:effectLst/>
                <a:latin typeface="Consolas" panose="020B0609020204030204" pitchFamily="49" charset="0"/>
              </a:rPr>
              <a:t>body: </a:t>
            </a:r>
            <a:r>
              <a:rPr lang="en-US" altLang="zh-TW" sz="2800" b="0" dirty="0">
                <a:solidFill>
                  <a:srgbClr val="A31515"/>
                </a:solidFill>
                <a:effectLst/>
                <a:latin typeface="Consolas" panose="020B0609020204030204" pitchFamily="49" charset="0"/>
              </a:rPr>
              <a:t>"Page is "</a:t>
            </a:r>
            <a:r>
              <a:rPr lang="en-US" altLang="zh-TW" sz="2800" b="0" dirty="0">
                <a:solidFill>
                  <a:srgbClr val="000000"/>
                </a:solidFill>
                <a:effectLst/>
                <a:latin typeface="Consolas" panose="020B0609020204030204" pitchFamily="49" charset="0"/>
              </a:rPr>
              <a:t> + </a:t>
            </a:r>
            <a:r>
              <a:rPr lang="en-US" altLang="zh-TW" sz="2800" b="0" dirty="0" err="1">
                <a:solidFill>
                  <a:srgbClr val="000000"/>
                </a:solidFill>
                <a:effectLst/>
                <a:latin typeface="Consolas" panose="020B0609020204030204" pitchFamily="49" charset="0"/>
              </a:rPr>
              <a:t>req.body.pages</a:t>
            </a:r>
            <a:r>
              <a:rPr lang="en-US" altLang="zh-TW" sz="2800" b="0" dirty="0">
                <a:solidFill>
                  <a:srgbClr val="000000"/>
                </a:solidFill>
                <a:effectLst/>
                <a:latin typeface="Consolas" panose="020B0609020204030204" pitchFamily="49" charset="0"/>
              </a:rPr>
              <a:t>[</a:t>
            </a:r>
            <a:r>
              <a:rPr lang="en-US" altLang="zh-TW" sz="2800" b="0" dirty="0">
                <a:solidFill>
                  <a:srgbClr val="09885A"/>
                </a:solidFill>
                <a:effectLst/>
                <a:latin typeface="Consolas" panose="020B0609020204030204" pitchFamily="49" charset="0"/>
              </a:rPr>
              <a:t>0</a:t>
            </a:r>
            <a:r>
              <a:rPr lang="en-US" altLang="zh-TW" sz="2800" b="0" dirty="0">
                <a:solidFill>
                  <a:srgbClr val="000000"/>
                </a:solidFill>
                <a:effectLst/>
                <a:latin typeface="Consolas" panose="020B0609020204030204" pitchFamily="49" charset="0"/>
              </a:rPr>
              <a:t>].title + </a:t>
            </a:r>
            <a:r>
              <a:rPr lang="en-US" altLang="zh-TW" sz="2800" b="0" dirty="0">
                <a:solidFill>
                  <a:srgbClr val="A31515"/>
                </a:solidFill>
                <a:effectLst/>
                <a:latin typeface="Consolas" panose="020B0609020204030204" pitchFamily="49" charset="0"/>
              </a:rPr>
              <a:t>", Action is "</a:t>
            </a:r>
            <a:r>
              <a:rPr lang="en-US" altLang="zh-TW" sz="2800" b="0" dirty="0">
                <a:solidFill>
                  <a:srgbClr val="000000"/>
                </a:solidFill>
                <a:effectLst/>
                <a:latin typeface="Consolas" panose="020B0609020204030204" pitchFamily="49" charset="0"/>
              </a:rPr>
              <a:t> + </a:t>
            </a:r>
            <a:r>
              <a:rPr lang="en-US" altLang="zh-TW" sz="2800" b="0" dirty="0" err="1">
                <a:solidFill>
                  <a:srgbClr val="000000"/>
                </a:solidFill>
                <a:effectLst/>
                <a:latin typeface="Consolas" panose="020B0609020204030204" pitchFamily="49" charset="0"/>
              </a:rPr>
              <a:t>req.body.pages</a:t>
            </a:r>
            <a:r>
              <a:rPr lang="en-US" altLang="zh-TW" sz="2800" b="0" dirty="0">
                <a:solidFill>
                  <a:srgbClr val="000000"/>
                </a:solidFill>
                <a:effectLst/>
                <a:latin typeface="Consolas" panose="020B0609020204030204" pitchFamily="49" charset="0"/>
              </a:rPr>
              <a:t>[</a:t>
            </a:r>
            <a:r>
              <a:rPr lang="en-US" altLang="zh-TW" sz="2800" b="0" dirty="0">
                <a:solidFill>
                  <a:srgbClr val="09885A"/>
                </a:solidFill>
                <a:effectLst/>
                <a:latin typeface="Consolas" panose="020B0609020204030204" pitchFamily="49" charset="0"/>
              </a:rPr>
              <a:t>0</a:t>
            </a:r>
            <a:r>
              <a:rPr lang="en-US" altLang="zh-TW" sz="2800" b="0" dirty="0">
                <a:solidFill>
                  <a:srgbClr val="000000"/>
                </a:solidFill>
                <a:effectLst/>
                <a:latin typeface="Consolas" panose="020B0609020204030204" pitchFamily="49" charset="0"/>
              </a:rPr>
              <a:t>].action + </a:t>
            </a:r>
            <a:r>
              <a:rPr lang="en-US" altLang="zh-TW" sz="2800" b="0" dirty="0">
                <a:solidFill>
                  <a:srgbClr val="A31515"/>
                </a:solidFill>
                <a:effectLst/>
                <a:latin typeface="Consolas" panose="020B0609020204030204" pitchFamily="49" charset="0"/>
              </a:rPr>
              <a:t>", Event Type is "</a:t>
            </a:r>
            <a:r>
              <a:rPr lang="en-US" altLang="zh-TW" sz="2800" b="0" dirty="0">
                <a:solidFill>
                  <a:srgbClr val="000000"/>
                </a:solidFill>
                <a:effectLst/>
                <a:latin typeface="Consolas" panose="020B0609020204030204" pitchFamily="49" charset="0"/>
              </a:rPr>
              <a:t> + </a:t>
            </a:r>
            <a:r>
              <a:rPr lang="en-US" altLang="zh-TW" sz="2800" b="0" dirty="0" err="1">
                <a:solidFill>
                  <a:srgbClr val="000000"/>
                </a:solidFill>
                <a:effectLst/>
                <a:latin typeface="Consolas" panose="020B0609020204030204" pitchFamily="49" charset="0"/>
              </a:rPr>
              <a:t>req.headers</a:t>
            </a:r>
            <a:r>
              <a:rPr lang="en-US" altLang="zh-TW" sz="2800" b="0" dirty="0">
                <a:solidFill>
                  <a:srgbClr val="000000"/>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'x-</a:t>
            </a:r>
            <a:r>
              <a:rPr lang="en-US" altLang="zh-TW" sz="2800" b="0" dirty="0" err="1">
                <a:solidFill>
                  <a:srgbClr val="A31515"/>
                </a:solidFill>
                <a:effectLst/>
                <a:latin typeface="Consolas" panose="020B0609020204030204" pitchFamily="49" charset="0"/>
              </a:rPr>
              <a:t>github</a:t>
            </a:r>
            <a:r>
              <a:rPr lang="en-US" altLang="zh-TW" sz="2800" b="0" dirty="0">
                <a:solidFill>
                  <a:srgbClr val="A31515"/>
                </a:solidFill>
                <a:effectLst/>
                <a:latin typeface="Consolas" panose="020B0609020204030204" pitchFamily="49" charset="0"/>
              </a:rPr>
              <a:t>-event'</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a:t>
            </a:r>
          </a:p>
          <a:p>
            <a:r>
              <a:rPr lang="en-US" altLang="zh-TW" sz="2800" b="0" dirty="0">
                <a:solidFill>
                  <a:srgbClr val="0000FF"/>
                </a:solidFill>
                <a:effectLst/>
                <a:latin typeface="Consolas" panose="020B0609020204030204" pitchFamily="49" charset="0"/>
              </a:rPr>
              <a:t>else</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context.res = {</a:t>
            </a:r>
          </a:p>
          <a:p>
            <a:r>
              <a:rPr lang="en-US" altLang="zh-TW" sz="2800" b="0" dirty="0">
                <a:solidFill>
                  <a:srgbClr val="000000"/>
                </a:solidFill>
                <a:effectLst/>
                <a:latin typeface="Consolas" panose="020B0609020204030204" pitchFamily="49" charset="0"/>
              </a:rPr>
              <a:t>status: </a:t>
            </a:r>
            <a:r>
              <a:rPr lang="en-US" altLang="zh-TW" sz="2800" b="0" dirty="0">
                <a:solidFill>
                  <a:srgbClr val="09885A"/>
                </a:solidFill>
                <a:effectLst/>
                <a:latin typeface="Consolas" panose="020B0609020204030204" pitchFamily="49" charset="0"/>
              </a:rPr>
              <a:t>400</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body: (</a:t>
            </a:r>
            <a:r>
              <a:rPr lang="en-US" altLang="zh-TW" sz="2800" b="0" dirty="0">
                <a:solidFill>
                  <a:srgbClr val="A31515"/>
                </a:solidFill>
                <a:effectLst/>
                <a:latin typeface="Consolas" panose="020B0609020204030204" pitchFamily="49" charset="0"/>
              </a:rPr>
              <a:t>"Invalid payload for Wiki event"</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162</a:t>
            </a:fld>
            <a:endParaRPr lang="zh-TW" altLang="en-US"/>
          </a:p>
        </p:txBody>
      </p:sp>
    </p:spTree>
    <p:extLst>
      <p:ext uri="{BB962C8B-B14F-4D97-AF65-F5344CB8AC3E}">
        <p14:creationId xmlns:p14="http://schemas.microsoft.com/office/powerpoint/2010/main" val="159908944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163</a:t>
            </a:fld>
            <a:endParaRPr lang="zh-TW" altLang="en-US"/>
          </a:p>
        </p:txBody>
      </p:sp>
    </p:spTree>
    <p:extLst>
      <p:ext uri="{BB962C8B-B14F-4D97-AF65-F5344CB8AC3E}">
        <p14:creationId xmlns:p14="http://schemas.microsoft.com/office/powerpoint/2010/main" val="68703180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164</a:t>
            </a:fld>
            <a:endParaRPr lang="zh-TW" altLang="en-US"/>
          </a:p>
        </p:txBody>
      </p:sp>
    </p:spTree>
    <p:extLst>
      <p:ext uri="{BB962C8B-B14F-4D97-AF65-F5344CB8AC3E}">
        <p14:creationId xmlns:p14="http://schemas.microsoft.com/office/powerpoint/2010/main" val="24271554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165</a:t>
            </a:fld>
            <a:endParaRPr lang="zh-TW" altLang="en-US"/>
          </a:p>
        </p:txBody>
      </p:sp>
    </p:spTree>
    <p:extLst>
      <p:ext uri="{BB962C8B-B14F-4D97-AF65-F5344CB8AC3E}">
        <p14:creationId xmlns:p14="http://schemas.microsoft.com/office/powerpoint/2010/main" val="28134466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const Crypto = require('crypto');</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err="1">
                <a:effectLst/>
                <a:ea typeface="微軟正黑體" panose="020B0604030504040204" pitchFamily="34" charset="-120"/>
                <a:cs typeface="Times New Roman" panose="02020603050405020304" pitchFamily="18" charset="0"/>
              </a:rPr>
              <a:t>module.exports</a:t>
            </a:r>
            <a:r>
              <a:rPr lang="en-US" altLang="zh-TW" sz="1800" dirty="0">
                <a:effectLst/>
                <a:ea typeface="微軟正黑體" panose="020B0604030504040204" pitchFamily="34" charset="-120"/>
                <a:cs typeface="Times New Roman" panose="02020603050405020304" pitchFamily="18" charset="0"/>
              </a:rPr>
              <a:t> = async function (context, req) {</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context.log('JavaScript HTTP trigger function processed a request.');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const </a:t>
            </a:r>
            <a:r>
              <a:rPr lang="en-US" altLang="zh-TW" sz="1800" dirty="0" err="1">
                <a:effectLst/>
                <a:ea typeface="微軟正黑體" panose="020B0604030504040204" pitchFamily="34" charset="-120"/>
                <a:cs typeface="Times New Roman" panose="02020603050405020304" pitchFamily="18" charset="0"/>
              </a:rPr>
              <a:t>hmac</a:t>
            </a:r>
            <a:r>
              <a:rPr lang="en-US" altLang="zh-TW" sz="1800" dirty="0">
                <a:effectLst/>
                <a:ea typeface="微軟正黑體" panose="020B0604030504040204" pitchFamily="34" charset="-120"/>
                <a:cs typeface="Times New Roman" panose="02020603050405020304" pitchFamily="18" charset="0"/>
              </a:rPr>
              <a:t> = </a:t>
            </a:r>
            <a:r>
              <a:rPr lang="en-US" altLang="zh-TW" sz="1800" dirty="0" err="1">
                <a:effectLst/>
                <a:ea typeface="微軟正黑體" panose="020B0604030504040204" pitchFamily="34" charset="-120"/>
                <a:cs typeface="Times New Roman" panose="02020603050405020304" pitchFamily="18" charset="0"/>
              </a:rPr>
              <a:t>Crypto.createHmac</a:t>
            </a:r>
            <a:r>
              <a:rPr lang="en-US" altLang="zh-TW" sz="1800" dirty="0">
                <a:effectLst/>
                <a:ea typeface="微軟正黑體" panose="020B0604030504040204" pitchFamily="34" charset="-120"/>
                <a:cs typeface="Times New Roman" panose="02020603050405020304" pitchFamily="18" charset="0"/>
              </a:rPr>
              <a:t>("sha1", "&lt;default key&gt;");</a:t>
            </a:r>
          </a:p>
          <a:p>
            <a:pPr>
              <a:lnSpc>
                <a:spcPct val="150000"/>
              </a:lnSpc>
            </a:pPr>
            <a:r>
              <a:rPr lang="en-US" altLang="zh-TW" sz="1800" dirty="0">
                <a:effectLst/>
                <a:ea typeface="微軟正黑體" panose="020B0604030504040204" pitchFamily="34" charset="-120"/>
                <a:cs typeface="Times New Roman" panose="02020603050405020304" pitchFamily="18" charset="0"/>
              </a:rPr>
              <a:t>    const signature = </a:t>
            </a:r>
            <a:r>
              <a:rPr lang="en-US" altLang="zh-TW" sz="1800" dirty="0" err="1">
                <a:effectLst/>
                <a:ea typeface="微軟正黑體" panose="020B0604030504040204" pitchFamily="34" charset="-120"/>
                <a:cs typeface="Times New Roman" panose="02020603050405020304" pitchFamily="18" charset="0"/>
              </a:rPr>
              <a:t>hmac.update</a:t>
            </a:r>
            <a:r>
              <a:rPr lang="en-US" altLang="zh-TW" sz="1800" dirty="0">
                <a:effectLst/>
                <a:ea typeface="微軟正黑體" panose="020B0604030504040204" pitchFamily="34" charset="-120"/>
                <a:cs typeface="Times New Roman" panose="02020603050405020304" pitchFamily="18" charset="0"/>
              </a:rPr>
              <a:t>(</a:t>
            </a:r>
            <a:r>
              <a:rPr lang="en-US" altLang="zh-TW" sz="1800" dirty="0" err="1">
                <a:effectLst/>
                <a:ea typeface="微軟正黑體" panose="020B0604030504040204" pitchFamily="34" charset="-120"/>
                <a:cs typeface="Times New Roman" panose="02020603050405020304" pitchFamily="18" charset="0"/>
              </a:rPr>
              <a:t>JSON.stringify</a:t>
            </a:r>
            <a:r>
              <a:rPr lang="en-US" altLang="zh-TW" sz="1800" dirty="0">
                <a:effectLst/>
                <a:ea typeface="微軟正黑體" panose="020B0604030504040204" pitchFamily="34" charset="-120"/>
                <a:cs typeface="Times New Roman" panose="02020603050405020304" pitchFamily="18" charset="0"/>
              </a:rPr>
              <a:t>(</a:t>
            </a:r>
            <a:r>
              <a:rPr lang="en-US" altLang="zh-TW" sz="1800" dirty="0" err="1">
                <a:effectLst/>
                <a:ea typeface="微軟正黑體" panose="020B0604030504040204" pitchFamily="34" charset="-120"/>
                <a:cs typeface="Times New Roman" panose="02020603050405020304" pitchFamily="18" charset="0"/>
              </a:rPr>
              <a:t>req.body</a:t>
            </a:r>
            <a:r>
              <a:rPr lang="en-US" altLang="zh-TW" sz="1800" dirty="0">
                <a:effectLst/>
                <a:ea typeface="微軟正黑體" panose="020B0604030504040204" pitchFamily="34" charset="-120"/>
                <a:cs typeface="Times New Roman" panose="02020603050405020304" pitchFamily="18" charset="0"/>
              </a:rPr>
              <a:t>)).digest('hex');</a:t>
            </a:r>
          </a:p>
          <a:p>
            <a:pPr>
              <a:lnSpc>
                <a:spcPct val="150000"/>
              </a:lnSpc>
            </a:pPr>
            <a:r>
              <a:rPr lang="en-US" altLang="zh-TW" sz="1800" dirty="0">
                <a:effectLst/>
                <a:ea typeface="微軟正黑體" panose="020B0604030504040204" pitchFamily="34" charset="-120"/>
                <a:cs typeface="Times New Roman" panose="02020603050405020304" pitchFamily="18" charset="0"/>
              </a:rPr>
              <a:t>    const </a:t>
            </a:r>
            <a:r>
              <a:rPr lang="en-US" altLang="zh-TW" sz="1800" dirty="0" err="1">
                <a:effectLst/>
                <a:ea typeface="微軟正黑體" panose="020B0604030504040204" pitchFamily="34" charset="-120"/>
                <a:cs typeface="Times New Roman" panose="02020603050405020304" pitchFamily="18" charset="0"/>
              </a:rPr>
              <a:t>shaSignature</a:t>
            </a:r>
            <a:r>
              <a:rPr lang="en-US" altLang="zh-TW" sz="1800" dirty="0">
                <a:effectLst/>
                <a:ea typeface="微軟正黑體" panose="020B0604030504040204" pitchFamily="34" charset="-120"/>
                <a:cs typeface="Times New Roman" panose="02020603050405020304" pitchFamily="18" charset="0"/>
              </a:rPr>
              <a:t> =  `sha1=${signature}`;</a:t>
            </a:r>
          </a:p>
          <a:p>
            <a:pPr>
              <a:lnSpc>
                <a:spcPct val="150000"/>
              </a:lnSpc>
            </a:pPr>
            <a:r>
              <a:rPr lang="en-US" altLang="zh-TW" sz="1800" dirty="0">
                <a:effectLst/>
                <a:ea typeface="微軟正黑體" panose="020B0604030504040204" pitchFamily="34" charset="-120"/>
                <a:cs typeface="Times New Roman" panose="02020603050405020304" pitchFamily="18" charset="0"/>
              </a:rPr>
              <a:t>    const </a:t>
            </a:r>
            <a:r>
              <a:rPr lang="en-US" altLang="zh-TW" sz="1800" dirty="0" err="1">
                <a:effectLst/>
                <a:ea typeface="微軟正黑體" panose="020B0604030504040204" pitchFamily="34" charset="-120"/>
                <a:cs typeface="Times New Roman" panose="02020603050405020304" pitchFamily="18" charset="0"/>
              </a:rPr>
              <a:t>gitHubSignature</a:t>
            </a:r>
            <a:r>
              <a:rPr lang="en-US" altLang="zh-TW" sz="1800" dirty="0">
                <a:effectLst/>
                <a:ea typeface="微軟正黑體" panose="020B0604030504040204" pitchFamily="34" charset="-120"/>
                <a:cs typeface="Times New Roman" panose="02020603050405020304" pitchFamily="18" charset="0"/>
              </a:rPr>
              <a:t> = </a:t>
            </a:r>
            <a:r>
              <a:rPr lang="en-US" altLang="zh-TW" sz="1800" dirty="0" err="1">
                <a:effectLst/>
                <a:ea typeface="微軟正黑體" panose="020B0604030504040204" pitchFamily="34" charset="-120"/>
                <a:cs typeface="Times New Roman" panose="02020603050405020304" pitchFamily="18" charset="0"/>
              </a:rPr>
              <a:t>req.headers</a:t>
            </a:r>
            <a:r>
              <a:rPr lang="en-US" altLang="zh-TW" sz="1800" dirty="0">
                <a:effectLst/>
                <a:ea typeface="微軟正黑體" panose="020B0604030504040204" pitchFamily="34" charset="-120"/>
                <a:cs typeface="Times New Roman" panose="02020603050405020304" pitchFamily="18" charset="0"/>
              </a:rPr>
              <a:t>['x-hub-signature'];</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if (!</a:t>
            </a:r>
            <a:r>
              <a:rPr lang="en-US" altLang="zh-TW" sz="1800" dirty="0" err="1">
                <a:effectLst/>
                <a:ea typeface="微軟正黑體" panose="020B0604030504040204" pitchFamily="34" charset="-120"/>
                <a:cs typeface="Times New Roman" panose="02020603050405020304" pitchFamily="18" charset="0"/>
              </a:rPr>
              <a:t>shaSignature.localeCompare</a:t>
            </a:r>
            <a:r>
              <a:rPr lang="en-US" altLang="zh-TW" sz="1800" dirty="0">
                <a:effectLst/>
                <a:ea typeface="微軟正黑體" panose="020B0604030504040204" pitchFamily="34" charset="-120"/>
                <a:cs typeface="Times New Roman" panose="02020603050405020304" pitchFamily="18" charset="0"/>
              </a:rPr>
              <a:t>(</a:t>
            </a:r>
            <a:r>
              <a:rPr lang="en-US" altLang="zh-TW" sz="1800" dirty="0" err="1">
                <a:effectLst/>
                <a:ea typeface="微軟正黑體" panose="020B0604030504040204" pitchFamily="34" charset="-120"/>
                <a:cs typeface="Times New Roman" panose="02020603050405020304" pitchFamily="18" charset="0"/>
              </a:rPr>
              <a:t>gitHubSignature</a:t>
            </a: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if (</a:t>
            </a:r>
            <a:r>
              <a:rPr lang="en-US" altLang="zh-TW" sz="1800" dirty="0" err="1">
                <a:effectLst/>
                <a:ea typeface="微軟正黑體" panose="020B0604030504040204" pitchFamily="34" charset="-120"/>
                <a:cs typeface="Times New Roman" panose="02020603050405020304" pitchFamily="18" charset="0"/>
              </a:rPr>
              <a:t>req.body.pages</a:t>
            </a:r>
            <a:r>
              <a:rPr lang="en-US" altLang="zh-TW" sz="1800" dirty="0">
                <a:effectLst/>
                <a:ea typeface="微軟正黑體" panose="020B0604030504040204" pitchFamily="34" charset="-120"/>
                <a:cs typeface="Times New Roman" panose="02020603050405020304" pitchFamily="18" charset="0"/>
              </a:rPr>
              <a:t>[0].title) {</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context.res = {</a:t>
            </a:r>
          </a:p>
          <a:p>
            <a:pPr>
              <a:lnSpc>
                <a:spcPct val="150000"/>
              </a:lnSpc>
            </a:pPr>
            <a:r>
              <a:rPr lang="en-US" altLang="zh-TW" sz="1800" dirty="0">
                <a:effectLst/>
                <a:ea typeface="微軟正黑體" panose="020B0604030504040204" pitchFamily="34" charset="-120"/>
                <a:cs typeface="Times New Roman" panose="02020603050405020304" pitchFamily="18" charset="0"/>
              </a:rPr>
              <a:t>                body: "Page is " + </a:t>
            </a:r>
            <a:r>
              <a:rPr lang="en-US" altLang="zh-TW" sz="1800" dirty="0" err="1">
                <a:effectLst/>
                <a:ea typeface="微軟正黑體" panose="020B0604030504040204" pitchFamily="34" charset="-120"/>
                <a:cs typeface="Times New Roman" panose="02020603050405020304" pitchFamily="18" charset="0"/>
              </a:rPr>
              <a:t>req.body.pages</a:t>
            </a:r>
            <a:r>
              <a:rPr lang="en-US" altLang="zh-TW" sz="1800" dirty="0">
                <a:effectLst/>
                <a:ea typeface="微軟正黑體" panose="020B0604030504040204" pitchFamily="34" charset="-120"/>
                <a:cs typeface="Times New Roman" panose="02020603050405020304" pitchFamily="18" charset="0"/>
              </a:rPr>
              <a:t>[0].title + ", Action is " + </a:t>
            </a:r>
            <a:r>
              <a:rPr lang="en-US" altLang="zh-TW" sz="1800" dirty="0" err="1">
                <a:effectLst/>
                <a:ea typeface="微軟正黑體" panose="020B0604030504040204" pitchFamily="34" charset="-120"/>
                <a:cs typeface="Times New Roman" panose="02020603050405020304" pitchFamily="18" charset="0"/>
              </a:rPr>
              <a:t>req.body.pages</a:t>
            </a:r>
            <a:r>
              <a:rPr lang="en-US" altLang="zh-TW" sz="1800" dirty="0">
                <a:effectLst/>
                <a:ea typeface="微軟正黑體" panose="020B0604030504040204" pitchFamily="34" charset="-120"/>
                <a:cs typeface="Times New Roman" panose="02020603050405020304" pitchFamily="18" charset="0"/>
              </a:rPr>
              <a:t>[0].action + ", Event Type is " + </a:t>
            </a:r>
            <a:r>
              <a:rPr lang="en-US" altLang="zh-TW" sz="1800" dirty="0" err="1">
                <a:effectLst/>
                <a:ea typeface="微軟正黑體" panose="020B0604030504040204" pitchFamily="34" charset="-120"/>
                <a:cs typeface="Times New Roman" panose="02020603050405020304" pitchFamily="18" charset="0"/>
              </a:rPr>
              <a:t>req.headers</a:t>
            </a:r>
            <a:r>
              <a:rPr lang="en-US" altLang="zh-TW" sz="1800" dirty="0">
                <a:effectLst/>
                <a:ea typeface="微軟正黑體" panose="020B0604030504040204" pitchFamily="34" charset="-120"/>
                <a:cs typeface="Times New Roman" panose="02020603050405020304" pitchFamily="18" charset="0"/>
              </a:rPr>
              <a:t>['x-</a:t>
            </a:r>
            <a:r>
              <a:rPr lang="en-US" altLang="zh-TW" sz="1800" dirty="0" err="1">
                <a:effectLst/>
                <a:ea typeface="微軟正黑體" panose="020B0604030504040204" pitchFamily="34" charset="-120"/>
                <a:cs typeface="Times New Roman" panose="02020603050405020304" pitchFamily="18" charset="0"/>
              </a:rPr>
              <a:t>github</a:t>
            </a:r>
            <a:r>
              <a:rPr lang="en-US" altLang="zh-TW" sz="1800" dirty="0">
                <a:effectLst/>
                <a:ea typeface="微軟正黑體" panose="020B0604030504040204" pitchFamily="34" charset="-120"/>
                <a:cs typeface="Times New Roman" panose="02020603050405020304" pitchFamily="18" charset="0"/>
              </a:rPr>
              <a:t>-event']</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else {</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context.res = {</a:t>
            </a:r>
          </a:p>
          <a:p>
            <a:pPr>
              <a:lnSpc>
                <a:spcPct val="150000"/>
              </a:lnSpc>
            </a:pPr>
            <a:r>
              <a:rPr lang="en-US" altLang="zh-TW" sz="1800" dirty="0">
                <a:effectLst/>
                <a:ea typeface="微軟正黑體" panose="020B0604030504040204" pitchFamily="34" charset="-120"/>
                <a:cs typeface="Times New Roman" panose="02020603050405020304" pitchFamily="18" charset="0"/>
              </a:rPr>
              <a:t>                status: 400,</a:t>
            </a:r>
          </a:p>
          <a:p>
            <a:pPr>
              <a:lnSpc>
                <a:spcPct val="150000"/>
              </a:lnSpc>
            </a:pPr>
            <a:r>
              <a:rPr lang="en-US" altLang="zh-TW" sz="1800" dirty="0">
                <a:effectLst/>
                <a:ea typeface="微軟正黑體" panose="020B0604030504040204" pitchFamily="34" charset="-120"/>
                <a:cs typeface="Times New Roman" panose="02020603050405020304" pitchFamily="18" charset="0"/>
              </a:rPr>
              <a:t>                body: ("Invalid payload for Wiki event")</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else {</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context.res = {</a:t>
            </a:r>
          </a:p>
          <a:p>
            <a:pPr>
              <a:lnSpc>
                <a:spcPct val="150000"/>
              </a:lnSpc>
            </a:pPr>
            <a:r>
              <a:rPr lang="en-US" altLang="zh-TW" sz="1800" dirty="0">
                <a:effectLst/>
                <a:ea typeface="微軟正黑體" panose="020B0604030504040204" pitchFamily="34" charset="-120"/>
                <a:cs typeface="Times New Roman" panose="02020603050405020304" pitchFamily="18" charset="0"/>
              </a:rPr>
              <a:t>            status: 401,</a:t>
            </a:r>
          </a:p>
          <a:p>
            <a:pPr>
              <a:lnSpc>
                <a:spcPct val="150000"/>
              </a:lnSpc>
            </a:pPr>
            <a:r>
              <a:rPr lang="en-US" altLang="zh-TW" sz="1800" dirty="0">
                <a:effectLst/>
                <a:ea typeface="微軟正黑體" panose="020B0604030504040204" pitchFamily="34" charset="-120"/>
                <a:cs typeface="Times New Roman" panose="02020603050405020304" pitchFamily="18" charset="0"/>
              </a:rPr>
              <a:t>            body: "Signatures don't match"</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166</a:t>
            </a:fld>
            <a:endParaRPr lang="zh-TW" altLang="en-US"/>
          </a:p>
        </p:txBody>
      </p:sp>
    </p:spTree>
    <p:extLst>
      <p:ext uri="{BB962C8B-B14F-4D97-AF65-F5344CB8AC3E}">
        <p14:creationId xmlns:p14="http://schemas.microsoft.com/office/powerpoint/2010/main" val="37884771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167</a:t>
            </a:fld>
            <a:endParaRPr lang="zh-TW" altLang="en-US"/>
          </a:p>
        </p:txBody>
      </p:sp>
    </p:spTree>
    <p:extLst>
      <p:ext uri="{BB962C8B-B14F-4D97-AF65-F5344CB8AC3E}">
        <p14:creationId xmlns:p14="http://schemas.microsoft.com/office/powerpoint/2010/main" val="388827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18</a:t>
            </a:fld>
            <a:endParaRPr lang="zh-TW" altLang="en-US"/>
          </a:p>
        </p:txBody>
      </p:sp>
    </p:spTree>
    <p:extLst>
      <p:ext uri="{BB962C8B-B14F-4D97-AF65-F5344CB8AC3E}">
        <p14:creationId xmlns:p14="http://schemas.microsoft.com/office/powerpoint/2010/main" val="10894209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168</a:t>
            </a:fld>
            <a:endParaRPr lang="zh-TW" altLang="en-US"/>
          </a:p>
        </p:txBody>
      </p:sp>
    </p:spTree>
    <p:extLst>
      <p:ext uri="{BB962C8B-B14F-4D97-AF65-F5344CB8AC3E}">
        <p14:creationId xmlns:p14="http://schemas.microsoft.com/office/powerpoint/2010/main" val="12432960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169</a:t>
            </a:fld>
            <a:endParaRPr lang="zh-TW" altLang="en-US"/>
          </a:p>
        </p:txBody>
      </p:sp>
    </p:spTree>
    <p:extLst>
      <p:ext uri="{BB962C8B-B14F-4D97-AF65-F5344CB8AC3E}">
        <p14:creationId xmlns:p14="http://schemas.microsoft.com/office/powerpoint/2010/main" val="97144122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170</a:t>
            </a:fld>
            <a:endParaRPr lang="zh-TW" altLang="en-US"/>
          </a:p>
        </p:txBody>
      </p:sp>
    </p:spTree>
    <p:extLst>
      <p:ext uri="{BB962C8B-B14F-4D97-AF65-F5344CB8AC3E}">
        <p14:creationId xmlns:p14="http://schemas.microsoft.com/office/powerpoint/2010/main" val="212705964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171</a:t>
            </a:fld>
            <a:endParaRPr lang="zh-TW" altLang="en-US"/>
          </a:p>
        </p:txBody>
      </p:sp>
    </p:spTree>
    <p:extLst>
      <p:ext uri="{BB962C8B-B14F-4D97-AF65-F5344CB8AC3E}">
        <p14:creationId xmlns:p14="http://schemas.microsoft.com/office/powerpoint/2010/main" val="74559996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172</a:t>
            </a:fld>
            <a:endParaRPr lang="zh-TW" altLang="en-US"/>
          </a:p>
        </p:txBody>
      </p:sp>
    </p:spTree>
    <p:extLst>
      <p:ext uri="{BB962C8B-B14F-4D97-AF65-F5344CB8AC3E}">
        <p14:creationId xmlns:p14="http://schemas.microsoft.com/office/powerpoint/2010/main" val="28432711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173</a:t>
            </a:fld>
            <a:endParaRPr lang="zh-TW" altLang="en-US"/>
          </a:p>
        </p:txBody>
      </p:sp>
    </p:spTree>
    <p:extLst>
      <p:ext uri="{BB962C8B-B14F-4D97-AF65-F5344CB8AC3E}">
        <p14:creationId xmlns:p14="http://schemas.microsoft.com/office/powerpoint/2010/main" val="171625174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174</a:t>
            </a:fld>
            <a:endParaRPr lang="zh-TW" altLang="en-US"/>
          </a:p>
        </p:txBody>
      </p:sp>
    </p:spTree>
    <p:extLst>
      <p:ext uri="{BB962C8B-B14F-4D97-AF65-F5344CB8AC3E}">
        <p14:creationId xmlns:p14="http://schemas.microsoft.com/office/powerpoint/2010/main" val="191344409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176</a:t>
            </a:fld>
            <a:endParaRPr lang="zh-TW" altLang="en-US"/>
          </a:p>
        </p:txBody>
      </p:sp>
    </p:spTree>
    <p:extLst>
      <p:ext uri="{BB962C8B-B14F-4D97-AF65-F5344CB8AC3E}">
        <p14:creationId xmlns:p14="http://schemas.microsoft.com/office/powerpoint/2010/main" val="20709069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177</a:t>
            </a:fld>
            <a:endParaRPr lang="zh-TW" altLang="en-US"/>
          </a:p>
        </p:txBody>
      </p:sp>
    </p:spTree>
    <p:extLst>
      <p:ext uri="{BB962C8B-B14F-4D97-AF65-F5344CB8AC3E}">
        <p14:creationId xmlns:p14="http://schemas.microsoft.com/office/powerpoint/2010/main" val="38628823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178</a:t>
            </a:fld>
            <a:endParaRPr lang="zh-TW" altLang="en-US"/>
          </a:p>
        </p:txBody>
      </p:sp>
    </p:spTree>
    <p:extLst>
      <p:ext uri="{BB962C8B-B14F-4D97-AF65-F5344CB8AC3E}">
        <p14:creationId xmlns:p14="http://schemas.microsoft.com/office/powerpoint/2010/main" val="3410313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19</a:t>
            </a:fld>
            <a:endParaRPr lang="zh-TW" altLang="en-US"/>
          </a:p>
        </p:txBody>
      </p:sp>
    </p:spTree>
    <p:extLst>
      <p:ext uri="{BB962C8B-B14F-4D97-AF65-F5344CB8AC3E}">
        <p14:creationId xmlns:p14="http://schemas.microsoft.com/office/powerpoint/2010/main" val="42346835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git clone https://github.com/MicrosoftDocs/mslearn-advocates.azure-functions-and-signalr.git serverless-demo</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code .\serverless-demo\start\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179</a:t>
            </a:fld>
            <a:endParaRPr lang="zh-TW" altLang="en-US"/>
          </a:p>
        </p:txBody>
      </p:sp>
    </p:spTree>
    <p:extLst>
      <p:ext uri="{BB962C8B-B14F-4D97-AF65-F5344CB8AC3E}">
        <p14:creationId xmlns:p14="http://schemas.microsoft.com/office/powerpoint/2010/main" val="181230142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180</a:t>
            </a:fld>
            <a:endParaRPr lang="zh-TW" altLang="en-US"/>
          </a:p>
        </p:txBody>
      </p:sp>
    </p:spTree>
    <p:extLst>
      <p:ext uri="{BB962C8B-B14F-4D97-AF65-F5344CB8AC3E}">
        <p14:creationId xmlns:p14="http://schemas.microsoft.com/office/powerpoint/2010/main" val="65235377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181</a:t>
            </a:fld>
            <a:endParaRPr lang="zh-TW" altLang="en-US"/>
          </a:p>
        </p:txBody>
      </p:sp>
    </p:spTree>
    <p:extLst>
      <p:ext uri="{BB962C8B-B14F-4D97-AF65-F5344CB8AC3E}">
        <p14:creationId xmlns:p14="http://schemas.microsoft.com/office/powerpoint/2010/main" val="228624014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182</a:t>
            </a:fld>
            <a:endParaRPr lang="zh-TW" altLang="en-US"/>
          </a:p>
        </p:txBody>
      </p:sp>
    </p:spTree>
    <p:extLst>
      <p:ext uri="{BB962C8B-B14F-4D97-AF65-F5344CB8AC3E}">
        <p14:creationId xmlns:p14="http://schemas.microsoft.com/office/powerpoint/2010/main" val="21374565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183</a:t>
            </a:fld>
            <a:endParaRPr lang="zh-TW" altLang="en-US"/>
          </a:p>
        </p:txBody>
      </p:sp>
    </p:spTree>
    <p:extLst>
      <p:ext uri="{BB962C8B-B14F-4D97-AF65-F5344CB8AC3E}">
        <p14:creationId xmlns:p14="http://schemas.microsoft.com/office/powerpoint/2010/main" val="116510549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184</a:t>
            </a:fld>
            <a:endParaRPr lang="zh-TW" altLang="en-US"/>
          </a:p>
        </p:txBody>
      </p:sp>
    </p:spTree>
    <p:extLst>
      <p:ext uri="{BB962C8B-B14F-4D97-AF65-F5344CB8AC3E}">
        <p14:creationId xmlns:p14="http://schemas.microsoft.com/office/powerpoint/2010/main" val="8005947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npm</a:t>
            </a:r>
            <a:r>
              <a:rPr lang="en-US" altLang="zh-TW" sz="1800" dirty="0">
                <a:effectLst/>
                <a:ea typeface="微軟正黑體" panose="020B0604030504040204" pitchFamily="34" charset="-120"/>
                <a:cs typeface="Times New Roman" panose="02020603050405020304" pitchFamily="18" charset="0"/>
              </a:rPr>
              <a:t> install</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185</a:t>
            </a:fld>
            <a:endParaRPr lang="zh-TW" altLang="en-US"/>
          </a:p>
        </p:txBody>
      </p:sp>
    </p:spTree>
    <p:extLst>
      <p:ext uri="{BB962C8B-B14F-4D97-AF65-F5344CB8AC3E}">
        <p14:creationId xmlns:p14="http://schemas.microsoft.com/office/powerpoint/2010/main" val="70413642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F5</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186</a:t>
            </a:fld>
            <a:endParaRPr lang="zh-TW" altLang="en-US"/>
          </a:p>
        </p:txBody>
      </p:sp>
    </p:spTree>
    <p:extLst>
      <p:ext uri="{BB962C8B-B14F-4D97-AF65-F5344CB8AC3E}">
        <p14:creationId xmlns:p14="http://schemas.microsoft.com/office/powerpoint/2010/main" val="331307834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187</a:t>
            </a:fld>
            <a:endParaRPr lang="zh-TW" altLang="en-US"/>
          </a:p>
        </p:txBody>
      </p:sp>
    </p:spTree>
    <p:extLst>
      <p:ext uri="{BB962C8B-B14F-4D97-AF65-F5344CB8AC3E}">
        <p14:creationId xmlns:p14="http://schemas.microsoft.com/office/powerpoint/2010/main" val="78746788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Npm</a:t>
            </a:r>
            <a:r>
              <a:rPr lang="en-US" altLang="zh-TW" sz="1800" dirty="0">
                <a:effectLst/>
                <a:ea typeface="微軟正黑體" panose="020B0604030504040204" pitchFamily="34" charset="-120"/>
                <a:cs typeface="Times New Roman" panose="02020603050405020304" pitchFamily="18" charset="0"/>
              </a:rPr>
              <a:t> run update-data</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188</a:t>
            </a:fld>
            <a:endParaRPr lang="zh-TW" altLang="en-US"/>
          </a:p>
        </p:txBody>
      </p:sp>
    </p:spTree>
    <p:extLst>
      <p:ext uri="{BB962C8B-B14F-4D97-AF65-F5344CB8AC3E}">
        <p14:creationId xmlns:p14="http://schemas.microsoft.com/office/powerpoint/2010/main" val="3999440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20</a:t>
            </a:fld>
            <a:endParaRPr lang="zh-TW" altLang="en-US"/>
          </a:p>
        </p:txBody>
      </p:sp>
    </p:spTree>
    <p:extLst>
      <p:ext uri="{BB962C8B-B14F-4D97-AF65-F5344CB8AC3E}">
        <p14:creationId xmlns:p14="http://schemas.microsoft.com/office/powerpoint/2010/main" val="90478910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189</a:t>
            </a:fld>
            <a:endParaRPr lang="zh-TW" altLang="en-US"/>
          </a:p>
        </p:txBody>
      </p:sp>
    </p:spTree>
    <p:extLst>
      <p:ext uri="{BB962C8B-B14F-4D97-AF65-F5344CB8AC3E}">
        <p14:creationId xmlns:p14="http://schemas.microsoft.com/office/powerpoint/2010/main" val="341535725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190</a:t>
            </a:fld>
            <a:endParaRPr lang="zh-TW" altLang="en-US"/>
          </a:p>
        </p:txBody>
      </p:sp>
    </p:spTree>
    <p:extLst>
      <p:ext uri="{BB962C8B-B14F-4D97-AF65-F5344CB8AC3E}">
        <p14:creationId xmlns:p14="http://schemas.microsoft.com/office/powerpoint/2010/main" val="26295464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191</a:t>
            </a:fld>
            <a:endParaRPr lang="zh-TW" altLang="en-US"/>
          </a:p>
        </p:txBody>
      </p:sp>
    </p:spTree>
    <p:extLst>
      <p:ext uri="{BB962C8B-B14F-4D97-AF65-F5344CB8AC3E}">
        <p14:creationId xmlns:p14="http://schemas.microsoft.com/office/powerpoint/2010/main" val="159416354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192</a:t>
            </a:fld>
            <a:endParaRPr lang="zh-TW" altLang="en-US"/>
          </a:p>
        </p:txBody>
      </p:sp>
    </p:spTree>
    <p:extLst>
      <p:ext uri="{BB962C8B-B14F-4D97-AF65-F5344CB8AC3E}">
        <p14:creationId xmlns:p14="http://schemas.microsoft.com/office/powerpoint/2010/main" val="112519286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193</a:t>
            </a:fld>
            <a:endParaRPr lang="zh-TW" altLang="en-US"/>
          </a:p>
        </p:txBody>
      </p:sp>
    </p:spTree>
    <p:extLst>
      <p:ext uri="{BB962C8B-B14F-4D97-AF65-F5344CB8AC3E}">
        <p14:creationId xmlns:p14="http://schemas.microsoft.com/office/powerpoint/2010/main" val="289164232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F1</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194</a:t>
            </a:fld>
            <a:endParaRPr lang="zh-TW" altLang="en-US"/>
          </a:p>
        </p:txBody>
      </p:sp>
    </p:spTree>
    <p:extLst>
      <p:ext uri="{BB962C8B-B14F-4D97-AF65-F5344CB8AC3E}">
        <p14:creationId xmlns:p14="http://schemas.microsoft.com/office/powerpoint/2010/main" val="419369362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195</a:t>
            </a:fld>
            <a:endParaRPr lang="zh-TW" altLang="en-US"/>
          </a:p>
        </p:txBody>
      </p:sp>
    </p:spTree>
    <p:extLst>
      <p:ext uri="{BB962C8B-B14F-4D97-AF65-F5344CB8AC3E}">
        <p14:creationId xmlns:p14="http://schemas.microsoft.com/office/powerpoint/2010/main" val="271972870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"bindings"</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a:t>
            </a:r>
            <a:r>
              <a:rPr lang="en-US" altLang="zh-TW" sz="2800" b="0" dirty="0" err="1">
                <a:solidFill>
                  <a:srgbClr val="0451A5"/>
                </a:solidFill>
                <a:effectLst/>
                <a:latin typeface="Consolas" panose="020B0609020204030204" pitchFamily="49" charset="0"/>
              </a:rPr>
              <a:t>authLevel</a:t>
            </a:r>
            <a:r>
              <a:rPr lang="en-US" altLang="zh-TW" sz="2800" b="0" dirty="0">
                <a:solidFill>
                  <a:srgbClr val="0451A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"anonymous"</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"type"</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httpTrigger</a:t>
            </a:r>
            <a:r>
              <a:rPr lang="en-US" altLang="zh-TW" sz="2800" b="0" dirty="0">
                <a:solidFill>
                  <a:srgbClr val="A3151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"direction"</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"in"</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"name"</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"req"</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"methods"</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"get"</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"post"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"type"</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"http"</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"direction"</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"out"</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"name"</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"res"</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"type"</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signalRConnectionInfo</a:t>
            </a:r>
            <a:r>
              <a:rPr lang="en-US" altLang="zh-TW" sz="2800" b="0" dirty="0">
                <a:solidFill>
                  <a:srgbClr val="A3151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"name"</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connectionInfo</a:t>
            </a:r>
            <a:r>
              <a:rPr lang="en-US" altLang="zh-TW" sz="2800" b="0" dirty="0">
                <a:solidFill>
                  <a:srgbClr val="A3151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a:t>
            </a:r>
            <a:r>
              <a:rPr lang="en-US" altLang="zh-TW" sz="2800" b="0" dirty="0" err="1">
                <a:solidFill>
                  <a:srgbClr val="0451A5"/>
                </a:solidFill>
                <a:effectLst/>
                <a:latin typeface="Consolas" panose="020B0609020204030204" pitchFamily="49" charset="0"/>
              </a:rPr>
              <a:t>hubName</a:t>
            </a:r>
            <a:r>
              <a:rPr lang="en-US" altLang="zh-TW" sz="2800" b="0" dirty="0">
                <a:solidFill>
                  <a:srgbClr val="0451A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"stocks"</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"direction"</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"in"</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a:t>
            </a:r>
            <a:r>
              <a:rPr lang="en-US" altLang="zh-TW" sz="2800" b="0" dirty="0" err="1">
                <a:solidFill>
                  <a:srgbClr val="0451A5"/>
                </a:solidFill>
                <a:effectLst/>
                <a:latin typeface="Consolas" panose="020B0609020204030204" pitchFamily="49" charset="0"/>
              </a:rPr>
              <a:t>connectionStringSetting</a:t>
            </a:r>
            <a:r>
              <a:rPr lang="en-US" altLang="zh-TW" sz="2800" b="0" dirty="0">
                <a:solidFill>
                  <a:srgbClr val="0451A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AzureSignalRConnectionString</a:t>
            </a:r>
            <a:r>
              <a:rPr lang="en-US" altLang="zh-TW" sz="2800" b="0" dirty="0">
                <a:solidFill>
                  <a:srgbClr val="A31515"/>
                </a:solidFill>
                <a:effectLst/>
                <a:latin typeface="Consolas" panose="020B0609020204030204" pitchFamily="49" charset="0"/>
              </a:rPr>
              <a: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endParaRPr lang="en-US" altLang="zh-TW" sz="2800" b="0" dirty="0">
              <a:solidFill>
                <a:srgbClr val="000000"/>
              </a:solidFill>
              <a:effectLst/>
              <a:latin typeface="Consolas" panose="020B0609020204030204" pitchFamily="49"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196</a:t>
            </a:fld>
            <a:endParaRPr lang="zh-TW" altLang="en-US"/>
          </a:p>
        </p:txBody>
      </p:sp>
    </p:spTree>
    <p:extLst>
      <p:ext uri="{BB962C8B-B14F-4D97-AF65-F5344CB8AC3E}">
        <p14:creationId xmlns:p14="http://schemas.microsoft.com/office/powerpoint/2010/main" val="31398124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2800" b="0" dirty="0" err="1">
                <a:solidFill>
                  <a:srgbClr val="267F99"/>
                </a:solidFill>
                <a:effectLst/>
                <a:latin typeface="Consolas" panose="020B0609020204030204" pitchFamily="49" charset="0"/>
              </a:rPr>
              <a:t>module</a:t>
            </a:r>
            <a:r>
              <a:rPr lang="en-US" altLang="zh-TW" sz="2800" b="0" dirty="0" err="1">
                <a:solidFill>
                  <a:srgbClr val="000000"/>
                </a:solidFill>
                <a:effectLst/>
                <a:latin typeface="Consolas" panose="020B0609020204030204" pitchFamily="49" charset="0"/>
              </a:rPr>
              <a:t>.</a:t>
            </a:r>
            <a:r>
              <a:rPr lang="en-US" altLang="zh-TW" sz="2800" b="0" dirty="0" err="1">
                <a:solidFill>
                  <a:srgbClr val="267F99"/>
                </a:solidFill>
                <a:effectLst/>
                <a:latin typeface="Consolas" panose="020B0609020204030204" pitchFamily="49" charset="0"/>
              </a:rPr>
              <a:t>exports</a:t>
            </a:r>
            <a:r>
              <a:rPr lang="en-US" altLang="zh-TW" sz="2800" b="0" dirty="0">
                <a:solidFill>
                  <a:srgbClr val="000000"/>
                </a:solidFill>
                <a:effectLst/>
                <a:latin typeface="Consolas" panose="020B0609020204030204" pitchFamily="49" charset="0"/>
              </a:rPr>
              <a:t> = </a:t>
            </a:r>
            <a:r>
              <a:rPr lang="en-US" altLang="zh-TW" sz="2800" b="0" dirty="0">
                <a:solidFill>
                  <a:srgbClr val="0000FF"/>
                </a:solidFill>
                <a:effectLst/>
                <a:latin typeface="Consolas" panose="020B0609020204030204" pitchFamily="49" charset="0"/>
              </a:rPr>
              <a:t>async</a:t>
            </a:r>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function</a:t>
            </a:r>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context</a:t>
            </a:r>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req</a:t>
            </a:r>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connectionInfo</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context</a:t>
            </a:r>
            <a:r>
              <a:rPr lang="en-US" altLang="zh-TW" sz="2800" b="0" dirty="0" err="1">
                <a:solidFill>
                  <a:srgbClr val="000000"/>
                </a:solidFill>
                <a:effectLst/>
                <a:latin typeface="Consolas" panose="020B0609020204030204" pitchFamily="49" charset="0"/>
              </a:rPr>
              <a:t>.</a:t>
            </a:r>
            <a:r>
              <a:rPr lang="en-US" altLang="zh-TW" sz="2800" b="0" dirty="0" err="1">
                <a:solidFill>
                  <a:srgbClr val="001080"/>
                </a:solidFill>
                <a:effectLst/>
                <a:latin typeface="Consolas" panose="020B0609020204030204" pitchFamily="49" charset="0"/>
              </a:rPr>
              <a:t>res</a:t>
            </a:r>
            <a:r>
              <a:rPr lang="en-US" altLang="zh-TW" sz="2800" b="0" dirty="0" err="1">
                <a:solidFill>
                  <a:srgbClr val="000000"/>
                </a:solidFill>
                <a:effectLst/>
                <a:latin typeface="Consolas" panose="020B0609020204030204" pitchFamily="49" charset="0"/>
              </a:rPr>
              <a:t>.</a:t>
            </a:r>
            <a:r>
              <a:rPr lang="en-US" altLang="zh-TW" sz="2800" b="0" dirty="0" err="1">
                <a:solidFill>
                  <a:srgbClr val="001080"/>
                </a:solidFill>
                <a:effectLst/>
                <a:latin typeface="Consolas" panose="020B0609020204030204" pitchFamily="49" charset="0"/>
              </a:rPr>
              <a:t>body</a:t>
            </a:r>
            <a:r>
              <a:rPr lang="en-US" altLang="zh-TW" sz="2800" b="0" dirty="0">
                <a:solidFill>
                  <a:srgbClr val="000000"/>
                </a:solidFill>
                <a:effectLst/>
                <a:latin typeface="Consolas" panose="020B0609020204030204" pitchFamily="49" charset="0"/>
              </a:rPr>
              <a:t> = </a:t>
            </a:r>
            <a:r>
              <a:rPr lang="en-US" altLang="zh-TW" sz="2800" b="0" dirty="0" err="1">
                <a:solidFill>
                  <a:srgbClr val="001080"/>
                </a:solidFill>
                <a:effectLst/>
                <a:latin typeface="Consolas" panose="020B0609020204030204" pitchFamily="49" charset="0"/>
              </a:rPr>
              <a:t>connectionInfo</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197</a:t>
            </a:fld>
            <a:endParaRPr lang="zh-TW" altLang="en-US"/>
          </a:p>
        </p:txBody>
      </p:sp>
    </p:spTree>
    <p:extLst>
      <p:ext uri="{BB962C8B-B14F-4D97-AF65-F5344CB8AC3E}">
        <p14:creationId xmlns:p14="http://schemas.microsoft.com/office/powerpoint/2010/main" val="39846226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198</a:t>
            </a:fld>
            <a:endParaRPr lang="zh-TW" altLang="en-US"/>
          </a:p>
        </p:txBody>
      </p:sp>
    </p:spTree>
    <p:extLst>
      <p:ext uri="{BB962C8B-B14F-4D97-AF65-F5344CB8AC3E}">
        <p14:creationId xmlns:p14="http://schemas.microsoft.com/office/powerpoint/2010/main" val="2285853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21</a:t>
            </a:fld>
            <a:endParaRPr lang="zh-TW" altLang="en-US"/>
          </a:p>
        </p:txBody>
      </p:sp>
    </p:spTree>
    <p:extLst>
      <p:ext uri="{BB962C8B-B14F-4D97-AF65-F5344CB8AC3E}">
        <p14:creationId xmlns:p14="http://schemas.microsoft.com/office/powerpoint/2010/main" val="327422893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"bindings"</a:t>
            </a:r>
            <a:r>
              <a:rPr lang="en-US" altLang="zh-TW" sz="5400" b="0" dirty="0">
                <a:solidFill>
                  <a:srgbClr val="000000"/>
                </a:solidFill>
                <a:effectLst/>
                <a:latin typeface="Consolas" panose="020B0609020204030204" pitchFamily="49" charset="0"/>
              </a:rPr>
              <a:t>: [</a:t>
            </a:r>
          </a:p>
          <a:p>
            <a:r>
              <a:rPr lang="en-US" altLang="zh-TW" sz="5400" b="0" dirty="0">
                <a:solidFill>
                  <a:srgbClr val="000000"/>
                </a:solidFill>
                <a:effectLst/>
                <a:latin typeface="Consolas" panose="020B0609020204030204" pitchFamily="49" charset="0"/>
              </a:rPr>
              <a:t>    {</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"type"</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a:t>
            </a:r>
            <a:r>
              <a:rPr lang="en-US" altLang="zh-TW" sz="5400" b="0" dirty="0" err="1">
                <a:solidFill>
                  <a:srgbClr val="A31515"/>
                </a:solidFill>
                <a:effectLst/>
                <a:latin typeface="Consolas" panose="020B0609020204030204" pitchFamily="49" charset="0"/>
              </a:rPr>
              <a:t>cosmosDBTrigger</a:t>
            </a:r>
            <a:r>
              <a:rPr lang="en-US" altLang="zh-TW" sz="5400" b="0" dirty="0">
                <a:solidFill>
                  <a:srgbClr val="A3151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"name"</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"documents"</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"direction"</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"in"</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a:t>
            </a:r>
            <a:r>
              <a:rPr lang="en-US" altLang="zh-TW" sz="5400" b="0" dirty="0" err="1">
                <a:solidFill>
                  <a:srgbClr val="0451A5"/>
                </a:solidFill>
                <a:effectLst/>
                <a:latin typeface="Consolas" panose="020B0609020204030204" pitchFamily="49" charset="0"/>
              </a:rPr>
              <a:t>leaseCollectionName</a:t>
            </a:r>
            <a:r>
              <a:rPr lang="en-US" altLang="zh-TW" sz="5400" b="0" dirty="0">
                <a:solidFill>
                  <a:srgbClr val="0451A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"leases"</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a:t>
            </a:r>
            <a:r>
              <a:rPr lang="en-US" altLang="zh-TW" sz="5400" b="0" dirty="0" err="1">
                <a:solidFill>
                  <a:srgbClr val="0451A5"/>
                </a:solidFill>
                <a:effectLst/>
                <a:latin typeface="Consolas" panose="020B0609020204030204" pitchFamily="49" charset="0"/>
              </a:rPr>
              <a:t>connectionStringSetting</a:t>
            </a:r>
            <a:r>
              <a:rPr lang="en-US" altLang="zh-TW" sz="5400" b="0" dirty="0">
                <a:solidFill>
                  <a:srgbClr val="0451A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a:t>
            </a:r>
            <a:r>
              <a:rPr lang="en-US" altLang="zh-TW" sz="5400" b="0" dirty="0" err="1">
                <a:solidFill>
                  <a:srgbClr val="A31515"/>
                </a:solidFill>
                <a:effectLst/>
                <a:latin typeface="Consolas" panose="020B0609020204030204" pitchFamily="49" charset="0"/>
              </a:rPr>
              <a:t>AzureCosmosDBConnectionString</a:t>
            </a:r>
            <a:r>
              <a:rPr lang="en-US" altLang="zh-TW" sz="5400" b="0" dirty="0">
                <a:solidFill>
                  <a:srgbClr val="A3151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a:t>
            </a:r>
            <a:r>
              <a:rPr lang="en-US" altLang="zh-TW" sz="5400" b="0" dirty="0" err="1">
                <a:solidFill>
                  <a:srgbClr val="0451A5"/>
                </a:solidFill>
                <a:effectLst/>
                <a:latin typeface="Consolas" panose="020B0609020204030204" pitchFamily="49" charset="0"/>
              </a:rPr>
              <a:t>databaseName</a:t>
            </a:r>
            <a:r>
              <a:rPr lang="en-US" altLang="zh-TW" sz="5400" b="0" dirty="0">
                <a:solidFill>
                  <a:srgbClr val="0451A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a:t>
            </a:r>
            <a:r>
              <a:rPr lang="en-US" altLang="zh-TW" sz="5400" b="0" dirty="0" err="1">
                <a:solidFill>
                  <a:srgbClr val="A31515"/>
                </a:solidFill>
                <a:effectLst/>
                <a:latin typeface="Consolas" panose="020B0609020204030204" pitchFamily="49" charset="0"/>
              </a:rPr>
              <a:t>stocksdb</a:t>
            </a:r>
            <a:r>
              <a:rPr lang="en-US" altLang="zh-TW" sz="5400" b="0" dirty="0">
                <a:solidFill>
                  <a:srgbClr val="A3151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a:t>
            </a:r>
            <a:r>
              <a:rPr lang="en-US" altLang="zh-TW" sz="5400" b="0" dirty="0" err="1">
                <a:solidFill>
                  <a:srgbClr val="0451A5"/>
                </a:solidFill>
                <a:effectLst/>
                <a:latin typeface="Consolas" panose="020B0609020204030204" pitchFamily="49" charset="0"/>
              </a:rPr>
              <a:t>collectionName</a:t>
            </a:r>
            <a:r>
              <a:rPr lang="en-US" altLang="zh-TW" sz="5400" b="0" dirty="0">
                <a:solidFill>
                  <a:srgbClr val="0451A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"stocks"</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a:t>
            </a:r>
            <a:r>
              <a:rPr lang="en-US" altLang="zh-TW" sz="5400" b="0" dirty="0" err="1">
                <a:solidFill>
                  <a:srgbClr val="0451A5"/>
                </a:solidFill>
                <a:effectLst/>
                <a:latin typeface="Consolas" panose="020B0609020204030204" pitchFamily="49" charset="0"/>
              </a:rPr>
              <a:t>createLeaseCollectionIfNotExists</a:t>
            </a:r>
            <a:r>
              <a:rPr lang="en-US" altLang="zh-TW" sz="5400" b="0" dirty="0">
                <a:solidFill>
                  <a:srgbClr val="0451A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"true"</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a:t>
            </a:r>
            <a:r>
              <a:rPr lang="en-US" altLang="zh-TW" sz="5400" b="0" dirty="0" err="1">
                <a:solidFill>
                  <a:srgbClr val="0451A5"/>
                </a:solidFill>
                <a:effectLst/>
                <a:latin typeface="Consolas" panose="020B0609020204030204" pitchFamily="49" charset="0"/>
              </a:rPr>
              <a:t>feedPollDelay</a:t>
            </a:r>
            <a:r>
              <a:rPr lang="en-US" altLang="zh-TW" sz="5400" b="0" dirty="0">
                <a:solidFill>
                  <a:srgbClr val="0451A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 </a:t>
            </a:r>
            <a:r>
              <a:rPr lang="en-US" altLang="zh-TW" sz="5400" b="0" dirty="0">
                <a:solidFill>
                  <a:srgbClr val="098658"/>
                </a:solidFill>
                <a:effectLst/>
                <a:latin typeface="Consolas" panose="020B0609020204030204" pitchFamily="49" charset="0"/>
              </a:rPr>
              <a:t>500</a:t>
            </a:r>
            <a:endParaRPr lang="en-US" altLang="zh-TW" sz="5400" b="0" dirty="0">
              <a:solidFill>
                <a:srgbClr val="000000"/>
              </a:solidFill>
              <a:effectLst/>
              <a:latin typeface="Consolas" panose="020B0609020204030204" pitchFamily="49" charset="0"/>
            </a:endParaRPr>
          </a:p>
          <a:p>
            <a:r>
              <a:rPr lang="en-US" altLang="zh-TW" sz="5400" b="0" dirty="0">
                <a:solidFill>
                  <a:srgbClr val="000000"/>
                </a:solidFill>
                <a:effectLst/>
                <a:latin typeface="Consolas" panose="020B0609020204030204" pitchFamily="49" charset="0"/>
              </a:rPr>
              <a:t>    },</a:t>
            </a:r>
          </a:p>
          <a:p>
            <a:r>
              <a:rPr lang="en-US" altLang="zh-TW" sz="5400" b="0" dirty="0">
                <a:solidFill>
                  <a:srgbClr val="000000"/>
                </a:solidFill>
                <a:effectLst/>
                <a:latin typeface="Consolas" panose="020B0609020204030204" pitchFamily="49" charset="0"/>
              </a:rPr>
              <a:t>    {</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"type"</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a:t>
            </a:r>
            <a:r>
              <a:rPr lang="en-US" altLang="zh-TW" sz="5400" b="0" dirty="0" err="1">
                <a:solidFill>
                  <a:srgbClr val="A31515"/>
                </a:solidFill>
                <a:effectLst/>
                <a:latin typeface="Consolas" panose="020B0609020204030204" pitchFamily="49" charset="0"/>
              </a:rPr>
              <a:t>signalR</a:t>
            </a:r>
            <a:r>
              <a:rPr lang="en-US" altLang="zh-TW" sz="5400" b="0" dirty="0">
                <a:solidFill>
                  <a:srgbClr val="A3151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"name"</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a:t>
            </a:r>
            <a:r>
              <a:rPr lang="en-US" altLang="zh-TW" sz="5400" b="0" dirty="0" err="1">
                <a:solidFill>
                  <a:srgbClr val="A31515"/>
                </a:solidFill>
                <a:effectLst/>
                <a:latin typeface="Consolas" panose="020B0609020204030204" pitchFamily="49" charset="0"/>
              </a:rPr>
              <a:t>signalRMessages</a:t>
            </a:r>
            <a:r>
              <a:rPr lang="en-US" altLang="zh-TW" sz="5400" b="0" dirty="0">
                <a:solidFill>
                  <a:srgbClr val="A3151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a:t>
            </a:r>
            <a:r>
              <a:rPr lang="en-US" altLang="zh-TW" sz="5400" b="0" dirty="0" err="1">
                <a:solidFill>
                  <a:srgbClr val="0451A5"/>
                </a:solidFill>
                <a:effectLst/>
                <a:latin typeface="Consolas" panose="020B0609020204030204" pitchFamily="49" charset="0"/>
              </a:rPr>
              <a:t>connectionString</a:t>
            </a:r>
            <a:r>
              <a:rPr lang="en-US" altLang="zh-TW" sz="5400" b="0" dirty="0">
                <a:solidFill>
                  <a:srgbClr val="0451A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a:t>
            </a:r>
            <a:r>
              <a:rPr lang="en-US" altLang="zh-TW" sz="5400" b="0" dirty="0" err="1">
                <a:solidFill>
                  <a:srgbClr val="A31515"/>
                </a:solidFill>
                <a:effectLst/>
                <a:latin typeface="Consolas" panose="020B0609020204030204" pitchFamily="49" charset="0"/>
              </a:rPr>
              <a:t>AzureSignalRConnectionString</a:t>
            </a:r>
            <a:r>
              <a:rPr lang="en-US" altLang="zh-TW" sz="5400" b="0" dirty="0">
                <a:solidFill>
                  <a:srgbClr val="A3151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a:t>
            </a:r>
            <a:r>
              <a:rPr lang="en-US" altLang="zh-TW" sz="5400" b="0" dirty="0" err="1">
                <a:solidFill>
                  <a:srgbClr val="0451A5"/>
                </a:solidFill>
                <a:effectLst/>
                <a:latin typeface="Consolas" panose="020B0609020204030204" pitchFamily="49" charset="0"/>
              </a:rPr>
              <a:t>hubName</a:t>
            </a:r>
            <a:r>
              <a:rPr lang="en-US" altLang="zh-TW" sz="5400" b="0" dirty="0">
                <a:solidFill>
                  <a:srgbClr val="0451A5"/>
                </a:solidFill>
                <a:effectLst/>
                <a:latin typeface="Consolas" panose="020B0609020204030204" pitchFamily="49" charset="0"/>
              </a:rPr>
              <a:t>"</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"stocks"</a:t>
            </a:r>
            <a:r>
              <a:rPr lang="en-US" altLang="zh-TW" sz="5400" b="0" dirty="0">
                <a:solidFill>
                  <a:srgbClr val="000000"/>
                </a:solidFill>
                <a:effectLst/>
                <a:latin typeface="Consolas" panose="020B0609020204030204" pitchFamily="49" charset="0"/>
              </a:rPr>
              <a:t>,</a:t>
            </a:r>
          </a:p>
          <a:p>
            <a:r>
              <a:rPr lang="en-US" altLang="zh-TW" sz="5400" b="0" dirty="0">
                <a:solidFill>
                  <a:srgbClr val="000000"/>
                </a:solidFill>
                <a:effectLst/>
                <a:latin typeface="Consolas" panose="020B0609020204030204" pitchFamily="49" charset="0"/>
              </a:rPr>
              <a:t>      </a:t>
            </a:r>
            <a:r>
              <a:rPr lang="en-US" altLang="zh-TW" sz="5400" b="0" dirty="0">
                <a:solidFill>
                  <a:srgbClr val="0451A5"/>
                </a:solidFill>
                <a:effectLst/>
                <a:latin typeface="Consolas" panose="020B0609020204030204" pitchFamily="49" charset="0"/>
              </a:rPr>
              <a:t>"direction"</a:t>
            </a:r>
            <a:r>
              <a:rPr lang="en-US" altLang="zh-TW" sz="5400" b="0" dirty="0">
                <a:solidFill>
                  <a:srgbClr val="000000"/>
                </a:solidFill>
                <a:effectLst/>
                <a:latin typeface="Consolas" panose="020B0609020204030204" pitchFamily="49" charset="0"/>
              </a:rPr>
              <a:t>: </a:t>
            </a:r>
            <a:r>
              <a:rPr lang="en-US" altLang="zh-TW" sz="5400" b="0" dirty="0">
                <a:solidFill>
                  <a:srgbClr val="A31515"/>
                </a:solidFill>
                <a:effectLst/>
                <a:latin typeface="Consolas" panose="020B0609020204030204" pitchFamily="49" charset="0"/>
              </a:rPr>
              <a:t>"out"</a:t>
            </a:r>
            <a:endParaRPr lang="en-US" altLang="zh-TW" sz="5400" b="0" dirty="0">
              <a:solidFill>
                <a:srgbClr val="000000"/>
              </a:solidFill>
              <a:effectLst/>
              <a:latin typeface="Consolas" panose="020B0609020204030204" pitchFamily="49" charset="0"/>
            </a:endParaRPr>
          </a:p>
          <a:p>
            <a:r>
              <a:rPr lang="en-US" altLang="zh-TW" sz="5400" b="0" dirty="0">
                <a:solidFill>
                  <a:srgbClr val="000000"/>
                </a:solidFill>
                <a:effectLst/>
                <a:latin typeface="Consolas" panose="020B0609020204030204" pitchFamily="49" charset="0"/>
              </a:rPr>
              <a:t>    }</a:t>
            </a:r>
          </a:p>
          <a:p>
            <a:r>
              <a:rPr lang="en-US" altLang="zh-TW" sz="5400" b="0" dirty="0">
                <a:solidFill>
                  <a:srgbClr val="000000"/>
                </a:solidFill>
                <a:effectLst/>
                <a:latin typeface="Consolas" panose="020B0609020204030204" pitchFamily="49" charset="0"/>
              </a:rPr>
              <a:t>  ]</a:t>
            </a:r>
          </a:p>
          <a:p>
            <a:r>
              <a:rPr lang="en-US" altLang="zh-TW" sz="5400" b="0" dirty="0">
                <a:solidFill>
                  <a:srgbClr val="000000"/>
                </a:solidFill>
                <a:effectLst/>
                <a:latin typeface="Consolas" panose="020B0609020204030204" pitchFamily="49" charset="0"/>
              </a:rPr>
              <a:t>}</a:t>
            </a:r>
          </a:p>
          <a:p>
            <a:br>
              <a:rPr lang="en-US" altLang="zh-TW" sz="5400" b="0" dirty="0">
                <a:solidFill>
                  <a:srgbClr val="000000"/>
                </a:solidFill>
                <a:effectLst/>
                <a:latin typeface="Consolas" panose="020B0609020204030204" pitchFamily="49" charset="0"/>
              </a:rPr>
            </a:br>
            <a:endParaRPr lang="en-US" altLang="zh-TW" sz="5400" b="0" dirty="0">
              <a:solidFill>
                <a:srgbClr val="000000"/>
              </a:solidFill>
              <a:effectLst/>
              <a:latin typeface="Consolas" panose="020B0609020204030204" pitchFamily="49" charset="0"/>
            </a:endParaRPr>
          </a:p>
          <a:p>
            <a:endParaRPr lang="en-US" altLang="zh-TW" sz="4000" b="0" dirty="0">
              <a:solidFill>
                <a:srgbClr val="000000"/>
              </a:solidFill>
              <a:effectLst/>
              <a:latin typeface="Consolas" panose="020B0609020204030204" pitchFamily="49"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199</a:t>
            </a:fld>
            <a:endParaRPr lang="zh-TW" altLang="en-US"/>
          </a:p>
        </p:txBody>
      </p:sp>
    </p:spTree>
    <p:extLst>
      <p:ext uri="{BB962C8B-B14F-4D97-AF65-F5344CB8AC3E}">
        <p14:creationId xmlns:p14="http://schemas.microsoft.com/office/powerpoint/2010/main" val="264179576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2800" b="0" dirty="0" err="1">
                <a:solidFill>
                  <a:srgbClr val="267F99"/>
                </a:solidFill>
                <a:effectLst/>
                <a:latin typeface="Consolas" panose="020B0609020204030204" pitchFamily="49" charset="0"/>
              </a:rPr>
              <a:t>module</a:t>
            </a:r>
            <a:r>
              <a:rPr lang="en-US" altLang="zh-TW" sz="2800" b="0" dirty="0" err="1">
                <a:solidFill>
                  <a:srgbClr val="000000"/>
                </a:solidFill>
                <a:effectLst/>
                <a:latin typeface="Consolas" panose="020B0609020204030204" pitchFamily="49" charset="0"/>
              </a:rPr>
              <a:t>.</a:t>
            </a:r>
            <a:r>
              <a:rPr lang="en-US" altLang="zh-TW" sz="2800" b="0" dirty="0" err="1">
                <a:solidFill>
                  <a:srgbClr val="267F99"/>
                </a:solidFill>
                <a:effectLst/>
                <a:latin typeface="Consolas" panose="020B0609020204030204" pitchFamily="49" charset="0"/>
              </a:rPr>
              <a:t>exports</a:t>
            </a:r>
            <a:r>
              <a:rPr lang="en-US" altLang="zh-TW" sz="2800" b="0" dirty="0">
                <a:solidFill>
                  <a:srgbClr val="000000"/>
                </a:solidFill>
                <a:effectLst/>
                <a:latin typeface="Consolas" panose="020B0609020204030204" pitchFamily="49" charset="0"/>
              </a:rPr>
              <a:t> = </a:t>
            </a:r>
            <a:r>
              <a:rPr lang="en-US" altLang="zh-TW" sz="2800" b="0" dirty="0">
                <a:solidFill>
                  <a:srgbClr val="0000FF"/>
                </a:solidFill>
                <a:effectLst/>
                <a:latin typeface="Consolas" panose="020B0609020204030204" pitchFamily="49" charset="0"/>
              </a:rPr>
              <a:t>async</a:t>
            </a:r>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function</a:t>
            </a:r>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context</a:t>
            </a:r>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documents</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a:solidFill>
                  <a:srgbClr val="0070C1"/>
                </a:solidFill>
                <a:effectLst/>
                <a:latin typeface="Consolas" panose="020B0609020204030204" pitchFamily="49" charset="0"/>
              </a:rPr>
              <a:t>updates</a:t>
            </a:r>
            <a:r>
              <a:rPr lang="en-US" altLang="zh-TW" sz="2800" b="0" dirty="0">
                <a:solidFill>
                  <a:srgbClr val="000000"/>
                </a:solidFill>
                <a:effectLst/>
                <a:latin typeface="Consolas" panose="020B0609020204030204" pitchFamily="49" charset="0"/>
              </a:rPr>
              <a:t> = </a:t>
            </a:r>
            <a:r>
              <a:rPr lang="en-US" altLang="zh-TW" sz="2800" b="0" dirty="0" err="1">
                <a:solidFill>
                  <a:srgbClr val="001080"/>
                </a:solidFill>
                <a:effectLst/>
                <a:latin typeface="Consolas" panose="020B0609020204030204" pitchFamily="49" charset="0"/>
              </a:rPr>
              <a:t>documents</a:t>
            </a:r>
            <a:r>
              <a:rPr lang="en-US" altLang="zh-TW" sz="2800" b="0" dirty="0" err="1">
                <a:solidFill>
                  <a:srgbClr val="000000"/>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map</a:t>
            </a:r>
            <a:r>
              <a:rPr lang="en-US" altLang="zh-TW" sz="2800" b="0" dirty="0">
                <a:solidFill>
                  <a:srgbClr val="000000"/>
                </a:solidFill>
                <a:effectLst/>
                <a:latin typeface="Consolas" panose="020B0609020204030204" pitchFamily="49" charset="0"/>
              </a:rPr>
              <a:t>(</a:t>
            </a:r>
            <a:r>
              <a:rPr lang="en-US" altLang="zh-TW" sz="2800" b="0" dirty="0">
                <a:solidFill>
                  <a:srgbClr val="001080"/>
                </a:solidFill>
                <a:effectLst/>
                <a:latin typeface="Consolas" panose="020B0609020204030204" pitchFamily="49" charset="0"/>
              </a:rPr>
              <a:t>stock</a:t>
            </a:r>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=&gt;</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target:</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'updated'</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arguments:</a:t>
            </a:r>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stock</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p>
          <a:p>
            <a:br>
              <a:rPr lang="en-US" altLang="zh-TW" sz="2800" b="0" dirty="0">
                <a:solidFill>
                  <a:srgbClr val="000000"/>
                </a:solidFill>
                <a:effectLst/>
                <a:latin typeface="Consolas" panose="020B0609020204030204" pitchFamily="49" charset="0"/>
              </a:rPr>
            </a:br>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context</a:t>
            </a:r>
            <a:r>
              <a:rPr lang="en-US" altLang="zh-TW" sz="2800" b="0" dirty="0" err="1">
                <a:solidFill>
                  <a:srgbClr val="000000"/>
                </a:solidFill>
                <a:effectLst/>
                <a:latin typeface="Consolas" panose="020B0609020204030204" pitchFamily="49" charset="0"/>
              </a:rPr>
              <a:t>.</a:t>
            </a:r>
            <a:r>
              <a:rPr lang="en-US" altLang="zh-TW" sz="2800" b="0" dirty="0" err="1">
                <a:solidFill>
                  <a:srgbClr val="001080"/>
                </a:solidFill>
                <a:effectLst/>
                <a:latin typeface="Consolas" panose="020B0609020204030204" pitchFamily="49" charset="0"/>
              </a:rPr>
              <a:t>bindings</a:t>
            </a:r>
            <a:r>
              <a:rPr lang="en-US" altLang="zh-TW" sz="2800" b="0" dirty="0" err="1">
                <a:solidFill>
                  <a:srgbClr val="000000"/>
                </a:solidFill>
                <a:effectLst/>
                <a:latin typeface="Consolas" panose="020B0609020204030204" pitchFamily="49" charset="0"/>
              </a:rPr>
              <a:t>.</a:t>
            </a:r>
            <a:r>
              <a:rPr lang="en-US" altLang="zh-TW" sz="2800" b="0" dirty="0" err="1">
                <a:solidFill>
                  <a:srgbClr val="001080"/>
                </a:solidFill>
                <a:effectLst/>
                <a:latin typeface="Consolas" panose="020B0609020204030204" pitchFamily="49" charset="0"/>
              </a:rPr>
              <a:t>signalRMessages</a:t>
            </a:r>
            <a:r>
              <a:rPr lang="en-US" altLang="zh-TW" sz="2800" b="0" dirty="0">
                <a:solidFill>
                  <a:srgbClr val="000000"/>
                </a:solidFill>
                <a:effectLst/>
                <a:latin typeface="Consolas" panose="020B0609020204030204" pitchFamily="49" charset="0"/>
              </a:rPr>
              <a:t> = </a:t>
            </a:r>
            <a:r>
              <a:rPr lang="en-US" altLang="zh-TW" sz="2800" b="0" dirty="0">
                <a:solidFill>
                  <a:srgbClr val="0070C1"/>
                </a:solidFill>
                <a:effectLst/>
                <a:latin typeface="Consolas" panose="020B0609020204030204" pitchFamily="49" charset="0"/>
              </a:rPr>
              <a:t>updates</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context</a:t>
            </a:r>
            <a:r>
              <a:rPr lang="en-US" altLang="zh-TW" sz="2800" b="0" dirty="0" err="1">
                <a:solidFill>
                  <a:srgbClr val="000000"/>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done</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200</a:t>
            </a:fld>
            <a:endParaRPr lang="zh-TW" altLang="en-US"/>
          </a:p>
        </p:txBody>
      </p:sp>
    </p:spTree>
    <p:extLst>
      <p:ext uri="{BB962C8B-B14F-4D97-AF65-F5344CB8AC3E}">
        <p14:creationId xmlns:p14="http://schemas.microsoft.com/office/powerpoint/2010/main" val="423160490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2800" b="0" dirty="0">
                <a:solidFill>
                  <a:srgbClr val="800000"/>
                </a:solidFill>
                <a:effectLst/>
                <a:latin typeface="Consolas" panose="020B0609020204030204" pitchFamily="49" charset="0"/>
              </a:rPr>
              <a:t>&lt;!DOCTYPE</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html</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800000"/>
                </a:solidFill>
                <a:effectLst/>
                <a:latin typeface="Consolas" panose="020B0609020204030204" pitchFamily="49" charset="0"/>
              </a:rPr>
              <a:t>&lt;html</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lang</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t>
            </a:r>
            <a:r>
              <a:rPr lang="en-US" altLang="zh-TW" sz="2800" b="0" dirty="0" err="1">
                <a:solidFill>
                  <a:srgbClr val="0000FF"/>
                </a:solidFill>
                <a:effectLst/>
                <a:latin typeface="Consolas" panose="020B0609020204030204" pitchFamily="49" charset="0"/>
              </a:rPr>
              <a:t>en</a:t>
            </a:r>
            <a:r>
              <a:rPr lang="en-US" altLang="zh-TW" sz="2800" b="0" dirty="0">
                <a:solidFill>
                  <a:srgbClr val="0000FF"/>
                </a:solidFill>
                <a:effectLst/>
                <a:latin typeface="Consolas" panose="020B0609020204030204" pitchFamily="49" charset="0"/>
              </a:rPr>
              <a:t>"</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800000"/>
                </a:solidFill>
                <a:effectLst/>
                <a:latin typeface="Consolas" panose="020B0609020204030204" pitchFamily="49" charset="0"/>
              </a:rPr>
              <a:t>&lt;head&gt;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&lt;meta</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charset</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"UTF-8"</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&lt;meta</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name</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"viewport"</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content</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"width=device-width, initial-scale=1.0"</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&lt;meta</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http-</a:t>
            </a:r>
            <a:r>
              <a:rPr lang="en-US" altLang="zh-TW" sz="2800" b="0" dirty="0" err="1">
                <a:solidFill>
                  <a:srgbClr val="FF0000"/>
                </a:solidFill>
                <a:effectLst/>
                <a:latin typeface="Consolas" panose="020B0609020204030204" pitchFamily="49" charset="0"/>
              </a:rPr>
              <a:t>equiv</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"X-UA-Compatible"</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content</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t>
            </a:r>
            <a:r>
              <a:rPr lang="en-US" altLang="zh-TW" sz="2800" b="0" dirty="0" err="1">
                <a:solidFill>
                  <a:srgbClr val="0000FF"/>
                </a:solidFill>
                <a:effectLst/>
                <a:latin typeface="Consolas" panose="020B0609020204030204" pitchFamily="49" charset="0"/>
              </a:rPr>
              <a:t>ie</a:t>
            </a:r>
            <a:r>
              <a:rPr lang="en-US" altLang="zh-TW" sz="2800" b="0" dirty="0">
                <a:solidFill>
                  <a:srgbClr val="0000FF"/>
                </a:solidFill>
                <a:effectLst/>
                <a:latin typeface="Consolas" panose="020B0609020204030204" pitchFamily="49" charset="0"/>
              </a:rPr>
              <a:t>=edge"</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&lt;link</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rel</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"stylesheet"</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href</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"https://cdnjs.cloudflare.com/ajax/libs/</a:t>
            </a:r>
            <a:r>
              <a:rPr lang="en-US" altLang="zh-TW" sz="2800" b="0" dirty="0" err="1">
                <a:solidFill>
                  <a:srgbClr val="0000FF"/>
                </a:solidFill>
                <a:effectLst/>
                <a:latin typeface="Consolas" panose="020B0609020204030204" pitchFamily="49" charset="0"/>
              </a:rPr>
              <a:t>bulma</a:t>
            </a:r>
            <a:r>
              <a:rPr lang="en-US" altLang="zh-TW" sz="2800" b="0" dirty="0">
                <a:solidFill>
                  <a:srgbClr val="0000FF"/>
                </a:solidFill>
                <a:effectLst/>
                <a:latin typeface="Consolas" panose="020B0609020204030204" pitchFamily="49" charset="0"/>
              </a:rPr>
              <a:t>/0.7.4/</a:t>
            </a:r>
            <a:r>
              <a:rPr lang="en-US" altLang="zh-TW" sz="2800" b="0" dirty="0" err="1">
                <a:solidFill>
                  <a:srgbClr val="0000FF"/>
                </a:solidFill>
                <a:effectLst/>
                <a:latin typeface="Consolas" panose="020B0609020204030204" pitchFamily="49" charset="0"/>
              </a:rPr>
              <a:t>css</a:t>
            </a:r>
            <a:r>
              <a:rPr lang="en-US" altLang="zh-TW" sz="2800" b="0" dirty="0">
                <a:solidFill>
                  <a:srgbClr val="0000FF"/>
                </a:solidFill>
                <a:effectLst/>
                <a:latin typeface="Consolas" panose="020B0609020204030204" pitchFamily="49" charset="0"/>
              </a:rPr>
              <a:t>/bulma.min.css"</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integrity</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"sha256-8B1OaG0zT7uYA572S2xOxWACq9NXYPQ+U5kHPV1bJN4="</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crossorigin</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"anonymous"</a:t>
            </a:r>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&lt;link</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rel</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"stylesheet"</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href</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"https://use.fontawesome.com/releases/v5.8.1/</a:t>
            </a:r>
            <a:r>
              <a:rPr lang="en-US" altLang="zh-TW" sz="2800" b="0" dirty="0" err="1">
                <a:solidFill>
                  <a:srgbClr val="0000FF"/>
                </a:solidFill>
                <a:effectLst/>
                <a:latin typeface="Consolas" panose="020B0609020204030204" pitchFamily="49" charset="0"/>
              </a:rPr>
              <a:t>css</a:t>
            </a:r>
            <a:r>
              <a:rPr lang="en-US" altLang="zh-TW" sz="2800" b="0" dirty="0">
                <a:solidFill>
                  <a:srgbClr val="0000FF"/>
                </a:solidFill>
                <a:effectLst/>
                <a:latin typeface="Consolas" panose="020B0609020204030204" pitchFamily="49" charset="0"/>
              </a:rPr>
              <a:t>/all.css"</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integrity</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"sha384-50oBUHEmvpQ+1lW4y57PTFmhCaXp0ML5d60M1M7uH2+nqUivzIebhndOJK28anvf"</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crossorigin</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"anonymous"</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&lt;link</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rel</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"stylesheet"</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href</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"index.html.css"</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&lt;title&gt;</a:t>
            </a:r>
            <a:r>
              <a:rPr lang="en-US" altLang="zh-TW" sz="2800" b="0" dirty="0">
                <a:solidFill>
                  <a:srgbClr val="000000"/>
                </a:solidFill>
                <a:effectLst/>
                <a:latin typeface="Consolas" panose="020B0609020204030204" pitchFamily="49" charset="0"/>
              </a:rPr>
              <a:t>Stocks | Enable automatic updates in a web application using Azure Functions and </a:t>
            </a:r>
            <a:r>
              <a:rPr lang="en-US" altLang="zh-TW" sz="2800" b="0" dirty="0" err="1">
                <a:solidFill>
                  <a:srgbClr val="000000"/>
                </a:solidFill>
                <a:effectLst/>
                <a:latin typeface="Consolas" panose="020B0609020204030204" pitchFamily="49" charset="0"/>
              </a:rPr>
              <a:t>SignalR</a:t>
            </a:r>
            <a:r>
              <a:rPr lang="en-US" altLang="zh-TW" sz="2800" b="0" dirty="0">
                <a:solidFill>
                  <a:srgbClr val="800000"/>
                </a:solidFill>
                <a:effectLst/>
                <a:latin typeface="Consolas" panose="020B0609020204030204" pitchFamily="49" charset="0"/>
              </a:rPr>
              <a:t>&lt;/title&gt;</a:t>
            </a:r>
            <a:endParaRPr lang="en-US" altLang="zh-TW" sz="2800" b="0" dirty="0">
              <a:solidFill>
                <a:srgbClr val="000000"/>
              </a:solidFill>
              <a:effectLst/>
              <a:latin typeface="Consolas" panose="020B0609020204030204" pitchFamily="49" charset="0"/>
            </a:endParaRPr>
          </a:p>
          <a:p>
            <a:r>
              <a:rPr lang="en-US" altLang="zh-TW" sz="2800" b="0" dirty="0">
                <a:solidFill>
                  <a:srgbClr val="800000"/>
                </a:solidFill>
                <a:effectLst/>
                <a:latin typeface="Consolas" panose="020B0609020204030204" pitchFamily="49" charset="0"/>
              </a:rPr>
              <a:t>&lt;/head&gt;</a:t>
            </a:r>
            <a:endParaRPr lang="en-US" altLang="zh-TW" sz="2800" b="0" dirty="0">
              <a:solidFill>
                <a:srgbClr val="000000"/>
              </a:solidFill>
              <a:effectLst/>
              <a:latin typeface="Consolas" panose="020B0609020204030204" pitchFamily="49" charset="0"/>
            </a:endParaRPr>
          </a:p>
          <a:p>
            <a:r>
              <a:rPr lang="en-US" altLang="zh-TW" sz="2800" b="0" dirty="0">
                <a:solidFill>
                  <a:srgbClr val="800000"/>
                </a:solidFill>
                <a:effectLst/>
                <a:latin typeface="Consolas" panose="020B0609020204030204" pitchFamily="49" charset="0"/>
              </a:rPr>
              <a:t>&lt;body&gt;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8000"/>
                </a:solidFill>
                <a:effectLst/>
                <a:latin typeface="Consolas" panose="020B0609020204030204" pitchFamily="49" charset="0"/>
              </a:rPr>
              <a:t>&lt;!-- BEGIN: Replace markup in this section --&gt;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id</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"app"</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class</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"container"</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&lt;h1</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class</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"title"</a:t>
            </a:r>
            <a:r>
              <a:rPr lang="en-US" altLang="zh-TW" sz="2800" b="0" dirty="0">
                <a:solidFill>
                  <a:srgbClr val="800000"/>
                </a:solidFill>
                <a:effectLst/>
                <a:latin typeface="Consolas" panose="020B0609020204030204" pitchFamily="49" charset="0"/>
              </a:rPr>
              <a:t>&gt;</a:t>
            </a:r>
            <a:r>
              <a:rPr lang="en-US" altLang="zh-TW" sz="2800" b="0" dirty="0">
                <a:solidFill>
                  <a:srgbClr val="000000"/>
                </a:solidFill>
                <a:effectLst/>
                <a:latin typeface="Consolas" panose="020B0609020204030204" pitchFamily="49" charset="0"/>
              </a:rPr>
              <a:t>Stocks</a:t>
            </a:r>
            <a:r>
              <a:rPr lang="en-US" altLang="zh-TW" sz="2800" b="0" dirty="0">
                <a:solidFill>
                  <a:srgbClr val="800000"/>
                </a:solidFill>
                <a:effectLst/>
                <a:latin typeface="Consolas" panose="020B0609020204030204" pitchFamily="49" charset="0"/>
              </a:rPr>
              <a:t>&lt;/h1&gt;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id</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"stocks"</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v-for</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"stock in stocks"</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class</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"stock"</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&lt;transition</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name</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"fade"</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mode</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"out-in"</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class</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"list-item"</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:key</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t>
            </a:r>
            <a:r>
              <a:rPr lang="en-US" altLang="zh-TW" sz="2800" b="0" dirty="0" err="1">
                <a:solidFill>
                  <a:srgbClr val="0000FF"/>
                </a:solidFill>
                <a:effectLst/>
                <a:latin typeface="Consolas" panose="020B0609020204030204" pitchFamily="49" charset="0"/>
              </a:rPr>
              <a:t>stock.price</a:t>
            </a:r>
            <a:r>
              <a:rPr lang="en-US" altLang="zh-TW" sz="2800" b="0" dirty="0">
                <a:solidFill>
                  <a:srgbClr val="0000FF"/>
                </a:solidFill>
                <a:effectLst/>
                <a:latin typeface="Consolas" panose="020B0609020204030204" pitchFamily="49" charset="0"/>
              </a:rPr>
              <a:t>"</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class</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"lead"</a:t>
            </a:r>
            <a:r>
              <a:rPr lang="en-US" altLang="zh-TW" sz="2800" b="0" dirty="0">
                <a:solidFill>
                  <a:srgbClr val="800000"/>
                </a:solidFill>
                <a:effectLst/>
                <a:latin typeface="Consolas" panose="020B0609020204030204" pitchFamily="49" charset="0"/>
              </a:rPr>
              <a:t>&gt;</a:t>
            </a:r>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stock.symbol</a:t>
            </a:r>
            <a:r>
              <a:rPr lang="en-US" altLang="zh-TW" sz="2800" b="0" dirty="0">
                <a:solidFill>
                  <a:srgbClr val="000000"/>
                </a:solidFill>
                <a:effectLst/>
                <a:latin typeface="Consolas" panose="020B0609020204030204" pitchFamily="49" charset="0"/>
              </a:rPr>
              <a:t> }}: ${{ </a:t>
            </a:r>
            <a:r>
              <a:rPr lang="en-US" altLang="zh-TW" sz="2800" b="0" dirty="0" err="1">
                <a:solidFill>
                  <a:srgbClr val="000000"/>
                </a:solidFill>
                <a:effectLst/>
                <a:latin typeface="Consolas" panose="020B0609020204030204" pitchFamily="49" charset="0"/>
              </a:rPr>
              <a:t>stock.price</a:t>
            </a:r>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class</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"change"</a:t>
            </a:r>
            <a:r>
              <a:rPr lang="en-US" altLang="zh-TW" sz="2800" b="0" dirty="0">
                <a:solidFill>
                  <a:srgbClr val="800000"/>
                </a:solidFill>
                <a:effectLst/>
                <a:latin typeface="Consolas" panose="020B0609020204030204" pitchFamily="49" charset="0"/>
              </a:rPr>
              <a:t>&gt;</a:t>
            </a:r>
            <a:r>
              <a:rPr lang="en-US" altLang="zh-TW" sz="2800" b="0" dirty="0">
                <a:solidFill>
                  <a:srgbClr val="000000"/>
                </a:solidFill>
                <a:effectLst/>
                <a:latin typeface="Consolas" panose="020B0609020204030204" pitchFamily="49" charset="0"/>
              </a:rPr>
              <a:t>Change:</a:t>
            </a: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&lt;span</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:class</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 'is-up': </a:t>
            </a:r>
            <a:r>
              <a:rPr lang="en-US" altLang="zh-TW" sz="2800" b="0" dirty="0" err="1">
                <a:solidFill>
                  <a:srgbClr val="0000FF"/>
                </a:solidFill>
                <a:effectLst/>
                <a:latin typeface="Consolas" panose="020B0609020204030204" pitchFamily="49" charset="0"/>
              </a:rPr>
              <a:t>stock.changeDirection</a:t>
            </a:r>
            <a:r>
              <a:rPr lang="en-US" altLang="zh-TW" sz="2800" b="0" dirty="0">
                <a:solidFill>
                  <a:srgbClr val="0000FF"/>
                </a:solidFill>
                <a:effectLst/>
                <a:latin typeface="Consolas" panose="020B0609020204030204" pitchFamily="49" charset="0"/>
              </a:rPr>
              <a:t> === '+', 'is-down': </a:t>
            </a:r>
            <a:r>
              <a:rPr lang="en-US" altLang="zh-TW" sz="2800" b="0" dirty="0" err="1">
                <a:solidFill>
                  <a:srgbClr val="0000FF"/>
                </a:solidFill>
                <a:effectLst/>
                <a:latin typeface="Consolas" panose="020B0609020204030204" pitchFamily="49" charset="0"/>
              </a:rPr>
              <a:t>stock.changeDirection</a:t>
            </a:r>
            <a:r>
              <a:rPr lang="en-US" altLang="zh-TW" sz="2800" b="0" dirty="0">
                <a:solidFill>
                  <a:srgbClr val="0000FF"/>
                </a:solidFill>
                <a:effectLst/>
                <a:latin typeface="Consolas" panose="020B0609020204030204" pitchFamily="49" charset="0"/>
              </a:rPr>
              <a:t> === '-' }"</a:t>
            </a:r>
            <a:r>
              <a:rPr lang="en-US" altLang="zh-TW" sz="2800" b="0" dirty="0">
                <a:solidFill>
                  <a:srgbClr val="800000"/>
                </a:solidFill>
                <a:effectLst/>
                <a:latin typeface="Consolas" panose="020B0609020204030204" pitchFamily="49" charset="0"/>
              </a:rPr>
              <a: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 </a:t>
            </a:r>
            <a:r>
              <a:rPr lang="en-US" altLang="zh-TW" sz="2800" b="0" dirty="0" err="1">
                <a:solidFill>
                  <a:srgbClr val="000000"/>
                </a:solidFill>
                <a:effectLst/>
                <a:latin typeface="Consolas" panose="020B0609020204030204" pitchFamily="49" charset="0"/>
              </a:rPr>
              <a:t>stock.changeDirection</a:t>
            </a:r>
            <a:r>
              <a:rPr lang="en-US" altLang="zh-TW" sz="2800" b="0" dirty="0">
                <a:solidFill>
                  <a:srgbClr val="000000"/>
                </a:solidFill>
                <a:effectLst/>
                <a:latin typeface="Consolas" panose="020B0609020204030204" pitchFamily="49" charset="0"/>
              </a:rPr>
              <a:t> }}{{ </a:t>
            </a:r>
            <a:r>
              <a:rPr lang="en-US" altLang="zh-TW" sz="2800" b="0" dirty="0" err="1">
                <a:solidFill>
                  <a:srgbClr val="000000"/>
                </a:solidFill>
                <a:effectLst/>
                <a:latin typeface="Consolas" panose="020B0609020204030204" pitchFamily="49" charset="0"/>
              </a:rPr>
              <a:t>stock.change</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&lt;/span&gt;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&lt;/transition&gt;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&lt;/div&gt;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008000"/>
                </a:solidFill>
                <a:effectLst/>
                <a:latin typeface="Consolas" panose="020B0609020204030204" pitchFamily="49" charset="0"/>
              </a:rPr>
              <a:t>&lt;!-- END  --&gt;</a:t>
            </a:r>
            <a:endParaRPr lang="en-US" altLang="zh-TW" sz="2800" b="0" dirty="0">
              <a:solidFill>
                <a:srgbClr val="000000"/>
              </a:solidFill>
              <a:effectLst/>
              <a:latin typeface="Consolas" panose="020B0609020204030204" pitchFamily="49" charset="0"/>
            </a:endParaRPr>
          </a:p>
          <a:p>
            <a:br>
              <a:rPr lang="en-US" altLang="zh-TW" sz="2800" b="0" dirty="0">
                <a:solidFill>
                  <a:srgbClr val="000000"/>
                </a:solidFill>
                <a:effectLst/>
                <a:latin typeface="Consolas" panose="020B0609020204030204" pitchFamily="49" charset="0"/>
              </a:rPr>
            </a:br>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&lt;script</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src</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"https://cdnjs.cloudflare.com/ajax/libs/</a:t>
            </a:r>
            <a:r>
              <a:rPr lang="en-US" altLang="zh-TW" sz="2800" b="0" dirty="0" err="1">
                <a:solidFill>
                  <a:srgbClr val="0000FF"/>
                </a:solidFill>
                <a:effectLst/>
                <a:latin typeface="Consolas" panose="020B0609020204030204" pitchFamily="49" charset="0"/>
              </a:rPr>
              <a:t>vue</a:t>
            </a:r>
            <a:r>
              <a:rPr lang="en-US" altLang="zh-TW" sz="2800" b="0" dirty="0">
                <a:solidFill>
                  <a:srgbClr val="0000FF"/>
                </a:solidFill>
                <a:effectLst/>
                <a:latin typeface="Consolas" panose="020B0609020204030204" pitchFamily="49" charset="0"/>
              </a:rPr>
              <a:t>/2.6.10/vue.min.js"</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integrity</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"sha256-chlNFSVx3TdcQ2Xlw7SvnbLAavAQLO0Y/LBiWX04viY="</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crossorigin</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"anonymous"</a:t>
            </a:r>
            <a:r>
              <a:rPr lang="en-US" altLang="zh-TW" sz="2800" b="0" dirty="0">
                <a:solidFill>
                  <a:srgbClr val="800000"/>
                </a:solidFill>
                <a:effectLst/>
                <a:latin typeface="Consolas" panose="020B0609020204030204" pitchFamily="49" charset="0"/>
              </a:rPr>
              <a:t>&gt;&lt;/script&gt;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&lt;script</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src</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"https://cdnjs.cloudflare.com/ajax/libs/</a:t>
            </a:r>
            <a:r>
              <a:rPr lang="en-US" altLang="zh-TW" sz="2800" b="0" dirty="0" err="1">
                <a:solidFill>
                  <a:srgbClr val="0000FF"/>
                </a:solidFill>
                <a:effectLst/>
                <a:latin typeface="Consolas" panose="020B0609020204030204" pitchFamily="49" charset="0"/>
              </a:rPr>
              <a:t>axios</a:t>
            </a:r>
            <a:r>
              <a:rPr lang="en-US" altLang="zh-TW" sz="2800" b="0" dirty="0">
                <a:solidFill>
                  <a:srgbClr val="0000FF"/>
                </a:solidFill>
                <a:effectLst/>
                <a:latin typeface="Consolas" panose="020B0609020204030204" pitchFamily="49" charset="0"/>
              </a:rPr>
              <a:t>/0.19.0/axios.min.js"</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integrity</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"sha256-S1J4GVHHDMiirir9qsXWc8ZWw74PHHafpsHp5PXtjTs="</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crossorigin</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"anonymous"</a:t>
            </a:r>
            <a:r>
              <a:rPr lang="en-US" altLang="zh-TW" sz="2800" b="0" dirty="0">
                <a:solidFill>
                  <a:srgbClr val="800000"/>
                </a:solidFill>
                <a:effectLst/>
                <a:latin typeface="Consolas" panose="020B0609020204030204" pitchFamily="49" charset="0"/>
              </a:rPr>
              <a:t>&gt;&lt;/script&gt;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&lt;script</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src</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"https://cdn.jsdelivr.net/</a:t>
            </a:r>
            <a:r>
              <a:rPr lang="en-US" altLang="zh-TW" sz="2800" b="0" dirty="0" err="1">
                <a:solidFill>
                  <a:srgbClr val="0000FF"/>
                </a:solidFill>
                <a:effectLst/>
                <a:latin typeface="Consolas" panose="020B0609020204030204" pitchFamily="49" charset="0"/>
              </a:rPr>
              <a:t>npm</a:t>
            </a:r>
            <a:r>
              <a:rPr lang="en-US" altLang="zh-TW" sz="2800" b="0" dirty="0">
                <a:solidFill>
                  <a:srgbClr val="0000FF"/>
                </a:solidFill>
                <a:effectLst/>
                <a:latin typeface="Consolas" panose="020B0609020204030204" pitchFamily="49" charset="0"/>
              </a:rPr>
              <a:t>/@aspnet/signalr@1.1.0/dist/browser/signalr.js"</a:t>
            </a:r>
            <a:r>
              <a:rPr lang="en-US" altLang="zh-TW" sz="2800" b="0" dirty="0">
                <a:solidFill>
                  <a:srgbClr val="800000"/>
                </a:solidFill>
                <a:effectLst/>
                <a:latin typeface="Consolas" panose="020B0609020204030204" pitchFamily="49" charset="0"/>
              </a:rPr>
              <a:t>&gt;&lt;/script&gt;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800000"/>
                </a:solidFill>
                <a:effectLst/>
                <a:latin typeface="Consolas" panose="020B0609020204030204" pitchFamily="49" charset="0"/>
              </a:rPr>
              <a:t>&lt;script</a:t>
            </a:r>
            <a:r>
              <a:rPr lang="en-US" altLang="zh-TW" sz="2800" b="0" dirty="0">
                <a:solidFill>
                  <a:srgbClr val="000000"/>
                </a:solidFill>
                <a:effectLst/>
                <a:latin typeface="Consolas" panose="020B0609020204030204" pitchFamily="49" charset="0"/>
              </a:rPr>
              <a:t> </a:t>
            </a:r>
            <a:r>
              <a:rPr lang="en-US" altLang="zh-TW" sz="2800" b="0" dirty="0" err="1">
                <a:solidFill>
                  <a:srgbClr val="FF0000"/>
                </a:solidFill>
                <a:effectLst/>
                <a:latin typeface="Consolas" panose="020B0609020204030204" pitchFamily="49" charset="0"/>
              </a:rPr>
              <a:t>src</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"index.html.js"</a:t>
            </a:r>
            <a:r>
              <a:rPr lang="en-US" altLang="zh-TW" sz="2800" b="0" dirty="0">
                <a:solidFill>
                  <a:srgbClr val="000000"/>
                </a:solidFill>
                <a:effectLst/>
                <a:latin typeface="Consolas" panose="020B0609020204030204" pitchFamily="49" charset="0"/>
              </a:rPr>
              <a:t> </a:t>
            </a:r>
            <a:r>
              <a:rPr lang="en-US" altLang="zh-TW" sz="2800" b="0" dirty="0">
                <a:solidFill>
                  <a:srgbClr val="FF0000"/>
                </a:solidFill>
                <a:effectLst/>
                <a:latin typeface="Consolas" panose="020B0609020204030204" pitchFamily="49" charset="0"/>
              </a:rPr>
              <a:t>type</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"text/</a:t>
            </a:r>
            <a:r>
              <a:rPr lang="en-US" altLang="zh-TW" sz="2800" b="0" dirty="0" err="1">
                <a:solidFill>
                  <a:srgbClr val="0000FF"/>
                </a:solidFill>
                <a:effectLst/>
                <a:latin typeface="Consolas" panose="020B0609020204030204" pitchFamily="49" charset="0"/>
              </a:rPr>
              <a:t>javascript</a:t>
            </a:r>
            <a:r>
              <a:rPr lang="en-US" altLang="zh-TW" sz="2800" b="0" dirty="0">
                <a:solidFill>
                  <a:srgbClr val="0000FF"/>
                </a:solidFill>
                <a:effectLst/>
                <a:latin typeface="Consolas" panose="020B0609020204030204" pitchFamily="49" charset="0"/>
              </a:rPr>
              <a:t>"</a:t>
            </a:r>
            <a:r>
              <a:rPr lang="en-US" altLang="zh-TW" sz="2800" b="0" dirty="0">
                <a:solidFill>
                  <a:srgbClr val="800000"/>
                </a:solidFill>
                <a:effectLst/>
                <a:latin typeface="Consolas" panose="020B0609020204030204" pitchFamily="49" charset="0"/>
              </a:rPr>
              <a:t>&gt;&lt;/script&gt;</a:t>
            </a:r>
            <a:endParaRPr lang="en-US" altLang="zh-TW" sz="2800" b="0" dirty="0">
              <a:solidFill>
                <a:srgbClr val="000000"/>
              </a:solidFill>
              <a:effectLst/>
              <a:latin typeface="Consolas" panose="020B0609020204030204" pitchFamily="49" charset="0"/>
            </a:endParaRPr>
          </a:p>
          <a:p>
            <a:r>
              <a:rPr lang="en-US" altLang="zh-TW" sz="2800" b="0" dirty="0">
                <a:solidFill>
                  <a:srgbClr val="800000"/>
                </a:solidFill>
                <a:effectLst/>
                <a:latin typeface="Consolas" panose="020B0609020204030204" pitchFamily="49" charset="0"/>
              </a:rPr>
              <a:t>&lt;/body&gt;</a:t>
            </a:r>
            <a:endParaRPr lang="en-US" altLang="zh-TW" sz="2800" b="0" dirty="0">
              <a:solidFill>
                <a:srgbClr val="000000"/>
              </a:solidFill>
              <a:effectLst/>
              <a:latin typeface="Consolas" panose="020B0609020204030204" pitchFamily="49" charset="0"/>
            </a:endParaRPr>
          </a:p>
          <a:p>
            <a:r>
              <a:rPr lang="en-US" altLang="zh-TW" sz="2800" b="0" dirty="0">
                <a:solidFill>
                  <a:srgbClr val="800000"/>
                </a:solidFill>
                <a:effectLst/>
                <a:latin typeface="Consolas" panose="020B0609020204030204" pitchFamily="49" charset="0"/>
              </a:rPr>
              <a:t>&lt;/html&gt;</a:t>
            </a:r>
            <a:endParaRPr lang="en-US" altLang="zh-TW" sz="2800" b="0" dirty="0">
              <a:solidFill>
                <a:srgbClr val="000000"/>
              </a:solidFill>
              <a:effectLst/>
              <a:latin typeface="Consolas" panose="020B0609020204030204" pitchFamily="49"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201</a:t>
            </a:fld>
            <a:endParaRPr lang="zh-TW" altLang="en-US"/>
          </a:p>
        </p:txBody>
      </p:sp>
    </p:spTree>
    <p:extLst>
      <p:ext uri="{BB962C8B-B14F-4D97-AF65-F5344CB8AC3E}">
        <p14:creationId xmlns:p14="http://schemas.microsoft.com/office/powerpoint/2010/main" val="376404795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a:solidFill>
                  <a:srgbClr val="0070C1"/>
                </a:solidFill>
                <a:effectLst/>
                <a:latin typeface="Consolas" panose="020B0609020204030204" pitchFamily="49" charset="0"/>
              </a:rPr>
              <a:t>LOCAL_BASE_URL</a:t>
            </a:r>
            <a:r>
              <a:rPr lang="en-US" altLang="zh-TW" sz="2800" b="0" dirty="0">
                <a:solidFill>
                  <a:srgbClr val="000000"/>
                </a:solidFill>
                <a:effectLst/>
                <a:latin typeface="Consolas" panose="020B0609020204030204" pitchFamily="49" charset="0"/>
              </a:rPr>
              <a:t> = </a:t>
            </a:r>
            <a:r>
              <a:rPr lang="en-US" altLang="zh-TW" sz="2800" b="0" dirty="0">
                <a:solidFill>
                  <a:srgbClr val="A31515"/>
                </a:solidFill>
                <a:effectLst/>
                <a:latin typeface="Consolas" panose="020B0609020204030204" pitchFamily="49" charset="0"/>
              </a:rPr>
              <a:t>'http://localhost:7071'</a:t>
            </a:r>
            <a:r>
              <a:rPr lang="en-US" altLang="zh-TW" sz="2800" b="0" dirty="0">
                <a:solidFill>
                  <a:srgbClr val="000000"/>
                </a:solidFill>
                <a:effectLst/>
                <a:latin typeface="Consolas" panose="020B0609020204030204" pitchFamily="49" charset="0"/>
              </a:rPr>
              <a:t>;</a:t>
            </a:r>
          </a:p>
          <a:p>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a:solidFill>
                  <a:srgbClr val="0070C1"/>
                </a:solidFill>
                <a:effectLst/>
                <a:latin typeface="Consolas" panose="020B0609020204030204" pitchFamily="49" charset="0"/>
              </a:rPr>
              <a:t>REMOTE_BASE_URL</a:t>
            </a:r>
            <a:r>
              <a:rPr lang="en-US" altLang="zh-TW" sz="2800" b="0" dirty="0">
                <a:solidFill>
                  <a:srgbClr val="000000"/>
                </a:solidFill>
                <a:effectLst/>
                <a:latin typeface="Consolas" panose="020B0609020204030204" pitchFamily="49" charset="0"/>
              </a:rPr>
              <a:t> = </a:t>
            </a:r>
            <a:r>
              <a:rPr lang="en-US" altLang="zh-TW" sz="2800" b="0" dirty="0">
                <a:solidFill>
                  <a:srgbClr val="A31515"/>
                </a:solidFill>
                <a:effectLst/>
                <a:latin typeface="Consolas" panose="020B0609020204030204" pitchFamily="49" charset="0"/>
              </a:rPr>
              <a:t>'&lt;FUNCTION_APP_ENDPOINT&gt;'</a:t>
            </a:r>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err="1">
                <a:solidFill>
                  <a:srgbClr val="795E26"/>
                </a:solidFill>
                <a:effectLst/>
                <a:latin typeface="Consolas" panose="020B0609020204030204" pitchFamily="49" charset="0"/>
              </a:rPr>
              <a:t>getAPIBaseUrl</a:t>
            </a:r>
            <a:r>
              <a:rPr lang="en-US" altLang="zh-TW" sz="2800" b="0" dirty="0">
                <a:solidFill>
                  <a:srgbClr val="000000"/>
                </a:solidFill>
                <a:effectLst/>
                <a:latin typeface="Consolas" panose="020B0609020204030204" pitchFamily="49" charset="0"/>
              </a:rPr>
              <a:t> = () </a:t>
            </a:r>
            <a:r>
              <a:rPr lang="en-US" altLang="zh-TW" sz="2800" b="0" dirty="0">
                <a:solidFill>
                  <a:srgbClr val="0000FF"/>
                </a:solidFill>
                <a:effectLst/>
                <a:latin typeface="Consolas" panose="020B0609020204030204" pitchFamily="49" charset="0"/>
              </a:rPr>
              <a:t>=&gt;</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err="1">
                <a:solidFill>
                  <a:srgbClr val="0070C1"/>
                </a:solidFill>
                <a:effectLst/>
                <a:latin typeface="Consolas" panose="020B0609020204030204" pitchFamily="49" charset="0"/>
              </a:rPr>
              <a:t>isLocal</a:t>
            </a:r>
            <a:r>
              <a:rPr lang="en-US" altLang="zh-TW" sz="2800" b="0" dirty="0">
                <a:solidFill>
                  <a:srgbClr val="000000"/>
                </a:solidFill>
                <a:effectLst/>
                <a:latin typeface="Consolas" panose="020B0609020204030204" pitchFamily="49" charset="0"/>
              </a:rPr>
              <a:t> =</a:t>
            </a:r>
            <a:r>
              <a:rPr lang="en-US" altLang="zh-TW" sz="2800" b="0" dirty="0">
                <a:solidFill>
                  <a:srgbClr val="811F3F"/>
                </a:solidFill>
                <a:effectLst/>
                <a:latin typeface="Consolas" panose="020B0609020204030204" pitchFamily="49" charset="0"/>
              </a:rPr>
              <a:t> /localhost/</a:t>
            </a:r>
            <a:r>
              <a:rPr lang="en-US" altLang="zh-TW" sz="2800" b="0" dirty="0">
                <a:solidFill>
                  <a:srgbClr val="000000"/>
                </a:solidFill>
                <a:effectLst/>
                <a:latin typeface="Consolas" panose="020B0609020204030204" pitchFamily="49" charset="0"/>
              </a:rPr>
              <a:t>.</a:t>
            </a:r>
            <a:r>
              <a:rPr lang="en-US" altLang="zh-TW" sz="2800" b="0" dirty="0">
                <a:solidFill>
                  <a:srgbClr val="795E26"/>
                </a:solidFill>
                <a:effectLst/>
                <a:latin typeface="Consolas" panose="020B0609020204030204" pitchFamily="49" charset="0"/>
              </a:rPr>
              <a:t>test</a:t>
            </a:r>
            <a:r>
              <a:rPr lang="en-US" altLang="zh-TW" sz="2800" b="0" dirty="0">
                <a:solidFill>
                  <a:srgbClr val="000000"/>
                </a:solidFill>
                <a:effectLst/>
                <a:latin typeface="Consolas" panose="020B0609020204030204" pitchFamily="49" charset="0"/>
              </a:rPr>
              <a:t>(</a:t>
            </a:r>
            <a:r>
              <a:rPr lang="en-US" altLang="zh-TW" sz="2800" b="0" dirty="0" err="1">
                <a:solidFill>
                  <a:srgbClr val="001080"/>
                </a:solidFill>
                <a:effectLst/>
                <a:latin typeface="Consolas" panose="020B0609020204030204" pitchFamily="49" charset="0"/>
              </a:rPr>
              <a:t>window</a:t>
            </a:r>
            <a:r>
              <a:rPr lang="en-US" altLang="zh-TW" sz="2800" b="0" dirty="0" err="1">
                <a:solidFill>
                  <a:srgbClr val="000000"/>
                </a:solidFill>
                <a:effectLst/>
                <a:latin typeface="Consolas" panose="020B0609020204030204" pitchFamily="49" charset="0"/>
              </a:rPr>
              <a:t>.</a:t>
            </a:r>
            <a:r>
              <a:rPr lang="en-US" altLang="zh-TW" sz="2800" b="0" dirty="0" err="1">
                <a:solidFill>
                  <a:srgbClr val="001080"/>
                </a:solidFill>
                <a:effectLst/>
                <a:latin typeface="Consolas" panose="020B0609020204030204" pitchFamily="49" charset="0"/>
              </a:rPr>
              <a:t>location</a:t>
            </a:r>
            <a:r>
              <a:rPr lang="en-US" altLang="zh-TW" sz="2800" b="0" dirty="0" err="1">
                <a:solidFill>
                  <a:srgbClr val="000000"/>
                </a:solidFill>
                <a:effectLst/>
                <a:latin typeface="Consolas" panose="020B0609020204030204" pitchFamily="49" charset="0"/>
              </a:rPr>
              <a:t>.</a:t>
            </a:r>
            <a:r>
              <a:rPr lang="en-US" altLang="zh-TW" sz="2800" b="0" dirty="0" err="1">
                <a:solidFill>
                  <a:srgbClr val="001080"/>
                </a:solidFill>
                <a:effectLst/>
                <a:latin typeface="Consolas" panose="020B0609020204030204" pitchFamily="49" charset="0"/>
              </a:rPr>
              <a:t>href</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AF00DB"/>
                </a:solidFill>
                <a:effectLst/>
                <a:latin typeface="Consolas" panose="020B0609020204030204" pitchFamily="49" charset="0"/>
              </a:rPr>
              <a:t>return</a:t>
            </a:r>
            <a:r>
              <a:rPr lang="en-US" altLang="zh-TW" sz="2800" b="0" dirty="0">
                <a:solidFill>
                  <a:srgbClr val="000000"/>
                </a:solidFill>
                <a:effectLst/>
                <a:latin typeface="Consolas" panose="020B0609020204030204" pitchFamily="49" charset="0"/>
              </a:rPr>
              <a:t> </a:t>
            </a:r>
            <a:r>
              <a:rPr lang="en-US" altLang="zh-TW" sz="2800" b="0" dirty="0" err="1">
                <a:solidFill>
                  <a:srgbClr val="0070C1"/>
                </a:solidFill>
                <a:effectLst/>
                <a:latin typeface="Consolas" panose="020B0609020204030204" pitchFamily="49" charset="0"/>
              </a:rPr>
              <a:t>isLocal</a:t>
            </a:r>
            <a:r>
              <a:rPr lang="en-US" altLang="zh-TW" sz="2800" b="0" dirty="0">
                <a:solidFill>
                  <a:srgbClr val="000000"/>
                </a:solidFill>
                <a:effectLst/>
                <a:latin typeface="Consolas" panose="020B0609020204030204" pitchFamily="49" charset="0"/>
              </a:rPr>
              <a:t> ? </a:t>
            </a:r>
            <a:r>
              <a:rPr lang="en-US" altLang="zh-TW" sz="2800" b="0" dirty="0">
                <a:solidFill>
                  <a:srgbClr val="0070C1"/>
                </a:solidFill>
                <a:effectLst/>
                <a:latin typeface="Consolas" panose="020B0609020204030204" pitchFamily="49" charset="0"/>
              </a:rPr>
              <a:t>LOCAL_BASE_URL</a:t>
            </a:r>
            <a:r>
              <a:rPr lang="en-US" altLang="zh-TW" sz="2800" b="0" dirty="0">
                <a:solidFill>
                  <a:srgbClr val="000000"/>
                </a:solidFill>
                <a:effectLst/>
                <a:latin typeface="Consolas" panose="020B0609020204030204" pitchFamily="49" charset="0"/>
              </a:rPr>
              <a:t> : </a:t>
            </a:r>
            <a:r>
              <a:rPr lang="en-US" altLang="zh-TW" sz="2800" b="0" dirty="0">
                <a:solidFill>
                  <a:srgbClr val="0070C1"/>
                </a:solidFill>
                <a:effectLst/>
                <a:latin typeface="Consolas" panose="020B0609020204030204" pitchFamily="49" charset="0"/>
              </a:rPr>
              <a:t>REMOTE_BASE_URL</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a:solidFill>
                  <a:srgbClr val="0070C1"/>
                </a:solidFill>
                <a:effectLst/>
                <a:latin typeface="Consolas" panose="020B0609020204030204" pitchFamily="49" charset="0"/>
              </a:rPr>
              <a:t>app</a:t>
            </a:r>
            <a:r>
              <a:rPr lang="en-US" altLang="zh-TW" sz="2800" b="0" dirty="0">
                <a:solidFill>
                  <a:srgbClr val="000000"/>
                </a:solidFill>
                <a:effectLst/>
                <a:latin typeface="Consolas" panose="020B0609020204030204" pitchFamily="49" charset="0"/>
              </a:rPr>
              <a:t> = </a:t>
            </a:r>
            <a:r>
              <a:rPr lang="en-US" altLang="zh-TW" sz="2800" b="0" dirty="0">
                <a:solidFill>
                  <a:srgbClr val="0000FF"/>
                </a:solidFill>
                <a:effectLst/>
                <a:latin typeface="Consolas" panose="020B0609020204030204" pitchFamily="49" charset="0"/>
              </a:rPr>
              <a:t>new</a:t>
            </a:r>
            <a:r>
              <a:rPr lang="en-US" altLang="zh-TW" sz="2800" b="0" dirty="0">
                <a:solidFill>
                  <a:srgbClr val="000000"/>
                </a:solidFill>
                <a:effectLst/>
                <a:latin typeface="Consolas" panose="020B0609020204030204" pitchFamily="49" charset="0"/>
              </a:rPr>
              <a:t> </a:t>
            </a:r>
            <a:r>
              <a:rPr lang="en-US" altLang="zh-TW" sz="2800" b="0" dirty="0">
                <a:solidFill>
                  <a:srgbClr val="795E26"/>
                </a:solidFill>
                <a:effectLst/>
                <a:latin typeface="Consolas" panose="020B0609020204030204" pitchFamily="49" charset="0"/>
              </a:rPr>
              <a:t>Vue</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el</a:t>
            </a:r>
            <a:r>
              <a:rPr lang="en-US" altLang="zh-TW" sz="2800" b="0" dirty="0">
                <a:solidFill>
                  <a:srgbClr val="001080"/>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'#app'</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795E26"/>
                </a:solidFill>
                <a:effectLst/>
                <a:latin typeface="Consolas" panose="020B0609020204030204" pitchFamily="49" charset="0"/>
              </a:rPr>
              <a:t>data</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AF00DB"/>
                </a:solidFill>
                <a:effectLst/>
                <a:latin typeface="Consolas" panose="020B0609020204030204" pitchFamily="49" charset="0"/>
              </a:rPr>
              <a:t>return</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stocks:</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methods:</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async</a:t>
            </a:r>
            <a:r>
              <a:rPr lang="en-US" altLang="zh-TW" sz="2800" b="0" dirty="0">
                <a:solidFill>
                  <a:srgbClr val="000000"/>
                </a:solidFill>
                <a:effectLst/>
                <a:latin typeface="Consolas" panose="020B0609020204030204" pitchFamily="49" charset="0"/>
              </a:rPr>
              <a:t> </a:t>
            </a:r>
            <a:r>
              <a:rPr lang="en-US" altLang="zh-TW" sz="2800" b="0" dirty="0" err="1">
                <a:solidFill>
                  <a:srgbClr val="795E26"/>
                </a:solidFill>
                <a:effectLst/>
                <a:latin typeface="Consolas" panose="020B0609020204030204" pitchFamily="49" charset="0"/>
              </a:rPr>
              <a:t>getStocks</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AF00DB"/>
                </a:solidFill>
                <a:effectLst/>
                <a:latin typeface="Consolas" panose="020B0609020204030204" pitchFamily="49" charset="0"/>
              </a:rPr>
              <a:t>try</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err="1">
                <a:solidFill>
                  <a:srgbClr val="0070C1"/>
                </a:solidFill>
                <a:effectLst/>
                <a:latin typeface="Consolas" panose="020B0609020204030204" pitchFamily="49" charset="0"/>
              </a:rPr>
              <a:t>apiUrl</a:t>
            </a:r>
            <a:r>
              <a:rPr lang="en-US" altLang="zh-TW" sz="2800" b="0" dirty="0">
                <a:solidFill>
                  <a:srgbClr val="000000"/>
                </a:solidFill>
                <a:effectLst/>
                <a:latin typeface="Consolas" panose="020B0609020204030204" pitchFamily="49" charset="0"/>
              </a:rPr>
              <a:t> = </a:t>
            </a:r>
            <a:r>
              <a:rPr lang="en-US" altLang="zh-TW" sz="2800" b="0" dirty="0">
                <a:solidFill>
                  <a:srgbClr val="A31515"/>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getAPIBaseUrl</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api</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getStocks</a:t>
            </a:r>
            <a:r>
              <a:rPr lang="en-US" altLang="zh-TW" sz="2800" b="0" dirty="0">
                <a:solidFill>
                  <a:srgbClr val="A3151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a:solidFill>
                  <a:srgbClr val="0070C1"/>
                </a:solidFill>
                <a:effectLst/>
                <a:latin typeface="Consolas" panose="020B0609020204030204" pitchFamily="49" charset="0"/>
              </a:rPr>
              <a:t>response</a:t>
            </a:r>
            <a:r>
              <a:rPr lang="en-US" altLang="zh-TW" sz="2800" b="0" dirty="0">
                <a:solidFill>
                  <a:srgbClr val="000000"/>
                </a:solidFill>
                <a:effectLst/>
                <a:latin typeface="Consolas" panose="020B0609020204030204" pitchFamily="49" charset="0"/>
              </a:rPr>
              <a:t> = </a:t>
            </a:r>
            <a:r>
              <a:rPr lang="en-US" altLang="zh-TW" sz="2800" b="0" dirty="0">
                <a:solidFill>
                  <a:srgbClr val="AF00DB"/>
                </a:solidFill>
                <a:effectLst/>
                <a:latin typeface="Consolas" panose="020B0609020204030204" pitchFamily="49" charset="0"/>
              </a:rPr>
              <a:t>await</a:t>
            </a:r>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axios</a:t>
            </a:r>
            <a:r>
              <a:rPr lang="en-US" altLang="zh-TW" sz="2800" b="0" dirty="0" err="1">
                <a:solidFill>
                  <a:srgbClr val="000000"/>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get</a:t>
            </a:r>
            <a:r>
              <a:rPr lang="en-US" altLang="zh-TW" sz="2800" b="0" dirty="0">
                <a:solidFill>
                  <a:srgbClr val="000000"/>
                </a:solidFill>
                <a:effectLst/>
                <a:latin typeface="Consolas" panose="020B0609020204030204" pitchFamily="49" charset="0"/>
              </a:rPr>
              <a:t>(</a:t>
            </a:r>
            <a:r>
              <a:rPr lang="en-US" altLang="zh-TW" sz="2800" b="0" dirty="0" err="1">
                <a:solidFill>
                  <a:srgbClr val="0070C1"/>
                </a:solidFill>
                <a:effectLst/>
                <a:latin typeface="Consolas" panose="020B0609020204030204" pitchFamily="49" charset="0"/>
              </a:rPr>
              <a:t>apiUrl</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err="1">
                <a:solidFill>
                  <a:srgbClr val="0070C1"/>
                </a:solidFill>
                <a:effectLst/>
                <a:latin typeface="Consolas" panose="020B0609020204030204" pitchFamily="49" charset="0"/>
              </a:rPr>
              <a:t>app</a:t>
            </a:r>
            <a:r>
              <a:rPr lang="en-US" altLang="zh-TW" sz="2800" b="0" dirty="0" err="1">
                <a:solidFill>
                  <a:srgbClr val="000000"/>
                </a:solidFill>
                <a:effectLst/>
                <a:latin typeface="Consolas" panose="020B0609020204030204" pitchFamily="49" charset="0"/>
              </a:rPr>
              <a:t>.</a:t>
            </a:r>
            <a:r>
              <a:rPr lang="en-US" altLang="zh-TW" sz="2800" b="0" dirty="0" err="1">
                <a:solidFill>
                  <a:srgbClr val="001080"/>
                </a:solidFill>
                <a:effectLst/>
                <a:latin typeface="Consolas" panose="020B0609020204030204" pitchFamily="49" charset="0"/>
              </a:rPr>
              <a:t>stocks</a:t>
            </a:r>
            <a:r>
              <a:rPr lang="en-US" altLang="zh-TW" sz="2800" b="0" dirty="0">
                <a:solidFill>
                  <a:srgbClr val="000000"/>
                </a:solidFill>
                <a:effectLst/>
                <a:latin typeface="Consolas" panose="020B0609020204030204" pitchFamily="49" charset="0"/>
              </a:rPr>
              <a:t> = </a:t>
            </a:r>
            <a:r>
              <a:rPr lang="en-US" altLang="zh-TW" sz="2800" b="0" dirty="0" err="1">
                <a:solidFill>
                  <a:srgbClr val="0070C1"/>
                </a:solidFill>
                <a:effectLst/>
                <a:latin typeface="Consolas" panose="020B0609020204030204" pitchFamily="49" charset="0"/>
              </a:rPr>
              <a:t>response</a:t>
            </a:r>
            <a:r>
              <a:rPr lang="en-US" altLang="zh-TW" sz="2800" b="0" dirty="0" err="1">
                <a:solidFill>
                  <a:srgbClr val="000000"/>
                </a:solidFill>
                <a:effectLst/>
                <a:latin typeface="Consolas" panose="020B0609020204030204" pitchFamily="49" charset="0"/>
              </a:rPr>
              <a:t>.</a:t>
            </a:r>
            <a:r>
              <a:rPr lang="en-US" altLang="zh-TW" sz="2800" b="0" dirty="0" err="1">
                <a:solidFill>
                  <a:srgbClr val="001080"/>
                </a:solidFill>
                <a:effectLst/>
                <a:latin typeface="Consolas" panose="020B0609020204030204" pitchFamily="49" charset="0"/>
              </a:rPr>
              <a:t>data</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 </a:t>
            </a:r>
            <a:r>
              <a:rPr lang="en-US" altLang="zh-TW" sz="2800" b="0" dirty="0">
                <a:solidFill>
                  <a:srgbClr val="AF00DB"/>
                </a:solidFill>
                <a:effectLst/>
                <a:latin typeface="Consolas" panose="020B0609020204030204" pitchFamily="49" charset="0"/>
              </a:rPr>
              <a:t>catch</a:t>
            </a:r>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ex</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console</a:t>
            </a:r>
            <a:r>
              <a:rPr lang="en-US" altLang="zh-TW" sz="2800" b="0" dirty="0" err="1">
                <a:solidFill>
                  <a:srgbClr val="000000"/>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error</a:t>
            </a:r>
            <a:r>
              <a:rPr lang="en-US" altLang="zh-TW" sz="2800" b="0" dirty="0">
                <a:solidFill>
                  <a:srgbClr val="000000"/>
                </a:solidFill>
                <a:effectLst/>
                <a:latin typeface="Consolas" panose="020B0609020204030204" pitchFamily="49" charset="0"/>
              </a:rPr>
              <a:t>(</a:t>
            </a:r>
            <a:r>
              <a:rPr lang="en-US" altLang="zh-TW" sz="2800" b="0" dirty="0">
                <a:solidFill>
                  <a:srgbClr val="001080"/>
                </a:solidFill>
                <a:effectLst/>
                <a:latin typeface="Consolas" panose="020B0609020204030204" pitchFamily="49" charset="0"/>
              </a:rPr>
              <a:t>ex</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795E26"/>
                </a:solidFill>
                <a:effectLst/>
                <a:latin typeface="Consolas" panose="020B0609020204030204" pitchFamily="49" charset="0"/>
              </a:rPr>
              <a:t>created</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err="1">
                <a:solidFill>
                  <a:srgbClr val="0000FF"/>
                </a:solidFill>
                <a:effectLst/>
                <a:latin typeface="Consolas" panose="020B0609020204030204" pitchFamily="49" charset="0"/>
              </a:rPr>
              <a:t>this</a:t>
            </a:r>
            <a:r>
              <a:rPr lang="en-US" altLang="zh-TW" sz="2800" b="0" dirty="0" err="1">
                <a:solidFill>
                  <a:srgbClr val="000000"/>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getStocks</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a:solidFill>
                  <a:srgbClr val="795E26"/>
                </a:solidFill>
                <a:effectLst/>
                <a:latin typeface="Consolas" panose="020B0609020204030204" pitchFamily="49" charset="0"/>
              </a:rPr>
              <a:t>connect</a:t>
            </a:r>
            <a:r>
              <a:rPr lang="en-US" altLang="zh-TW" sz="2800" b="0" dirty="0">
                <a:solidFill>
                  <a:srgbClr val="000000"/>
                </a:solidFill>
                <a:effectLst/>
                <a:latin typeface="Consolas" panose="020B0609020204030204" pitchFamily="49" charset="0"/>
              </a:rPr>
              <a:t> = () </a:t>
            </a:r>
            <a:r>
              <a:rPr lang="en-US" altLang="zh-TW" sz="2800" b="0" dirty="0">
                <a:solidFill>
                  <a:srgbClr val="0000FF"/>
                </a:solidFill>
                <a:effectLst/>
                <a:latin typeface="Consolas" panose="020B0609020204030204" pitchFamily="49" charset="0"/>
              </a:rPr>
              <a:t>=&gt;</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a:solidFill>
                  <a:srgbClr val="0070C1"/>
                </a:solidFill>
                <a:effectLst/>
                <a:latin typeface="Consolas" panose="020B0609020204030204" pitchFamily="49" charset="0"/>
              </a:rPr>
              <a:t>connection</a:t>
            </a:r>
            <a:r>
              <a:rPr lang="en-US" altLang="zh-TW" sz="2800" b="0" dirty="0">
                <a:solidFill>
                  <a:srgbClr val="000000"/>
                </a:solidFill>
                <a:effectLst/>
                <a:latin typeface="Consolas" panose="020B0609020204030204" pitchFamily="49" charset="0"/>
              </a:rPr>
              <a:t> = </a:t>
            </a:r>
            <a:r>
              <a:rPr lang="en-US" altLang="zh-TW" sz="2800" b="0" dirty="0">
                <a:solidFill>
                  <a:srgbClr val="0000FF"/>
                </a:solidFill>
                <a:effectLst/>
                <a:latin typeface="Consolas" panose="020B0609020204030204" pitchFamily="49" charset="0"/>
              </a:rPr>
              <a:t>new</a:t>
            </a:r>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signalR</a:t>
            </a:r>
            <a:r>
              <a:rPr lang="en-US" altLang="zh-TW" sz="2800" b="0" dirty="0" err="1">
                <a:solidFill>
                  <a:srgbClr val="000000"/>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HubConnectionBuilder</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err="1">
                <a:solidFill>
                  <a:srgbClr val="795E26"/>
                </a:solidFill>
                <a:effectLst/>
                <a:latin typeface="Consolas" panose="020B0609020204030204" pitchFamily="49" charset="0"/>
              </a:rPr>
              <a:t>withUrl</a:t>
            </a:r>
            <a:r>
              <a:rPr lang="en-US" altLang="zh-TW" sz="2800" b="0" dirty="0">
                <a:solidFill>
                  <a:srgbClr val="000000"/>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getAPIBaseUrl</a:t>
            </a:r>
            <a:r>
              <a:rPr lang="en-US" altLang="zh-TW" sz="2800" b="0" dirty="0">
                <a:solidFill>
                  <a:srgbClr val="000000"/>
                </a:solidFill>
                <a:effectLst/>
                <a:latin typeface="Consolas" panose="020B0609020204030204" pitchFamily="49" charset="0"/>
              </a:rPr>
              <a:t>()</a:t>
            </a:r>
            <a:r>
              <a:rPr lang="en-US" altLang="zh-TW" sz="2800" b="0" dirty="0">
                <a:solidFill>
                  <a:srgbClr val="0000FF"/>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api</a:t>
            </a:r>
            <a:r>
              <a:rPr lang="en-US" altLang="zh-TW" sz="2800" b="0" dirty="0">
                <a:solidFill>
                  <a:srgbClr val="A3151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795E26"/>
                </a:solidFill>
                <a:effectLst/>
                <a:latin typeface="Consolas" panose="020B0609020204030204" pitchFamily="49" charset="0"/>
              </a:rPr>
              <a:t>build</a:t>
            </a:r>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r>
              <a:rPr lang="en-US" altLang="zh-TW" sz="2800" b="0" dirty="0">
                <a:solidFill>
                  <a:srgbClr val="000000"/>
                </a:solidFill>
                <a:effectLst/>
                <a:latin typeface="Consolas" panose="020B0609020204030204" pitchFamily="49" charset="0"/>
              </a:rPr>
              <a:t>    </a:t>
            </a:r>
            <a:r>
              <a:rPr lang="en-US" altLang="zh-TW" sz="2800" b="0" dirty="0" err="1">
                <a:solidFill>
                  <a:srgbClr val="0070C1"/>
                </a:solidFill>
                <a:effectLst/>
                <a:latin typeface="Consolas" panose="020B0609020204030204" pitchFamily="49" charset="0"/>
              </a:rPr>
              <a:t>connection</a:t>
            </a:r>
            <a:r>
              <a:rPr lang="en-US" altLang="zh-TW" sz="2800" b="0" dirty="0" err="1">
                <a:solidFill>
                  <a:srgbClr val="000000"/>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onclose</a:t>
            </a:r>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=&gt;</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console</a:t>
            </a:r>
            <a:r>
              <a:rPr lang="en-US" altLang="zh-TW" sz="2800" b="0" dirty="0">
                <a:solidFill>
                  <a:srgbClr val="000000"/>
                </a:solidFill>
                <a:effectLst/>
                <a:latin typeface="Consolas" panose="020B0609020204030204" pitchFamily="49" charset="0"/>
              </a:rPr>
              <a:t>.</a:t>
            </a:r>
            <a:r>
              <a:rPr lang="en-US" altLang="zh-TW" sz="2800" b="0" dirty="0">
                <a:solidFill>
                  <a:srgbClr val="795E26"/>
                </a:solidFill>
                <a:effectLst/>
                <a:latin typeface="Consolas" panose="020B0609020204030204" pitchFamily="49" charset="0"/>
              </a:rPr>
              <a:t>log</a:t>
            </a:r>
            <a:r>
              <a:rPr lang="en-US" altLang="zh-TW" sz="2800" b="0" dirty="0">
                <a:solidFill>
                  <a:srgbClr val="000000"/>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SignalR</a:t>
            </a:r>
            <a:r>
              <a:rPr lang="en-US" altLang="zh-TW" sz="2800" b="0" dirty="0">
                <a:solidFill>
                  <a:srgbClr val="A31515"/>
                </a:solidFill>
                <a:effectLst/>
                <a:latin typeface="Consolas" panose="020B0609020204030204" pitchFamily="49" charset="0"/>
              </a:rPr>
              <a:t> connection disconnected'</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err="1">
                <a:solidFill>
                  <a:srgbClr val="795E26"/>
                </a:solidFill>
                <a:effectLst/>
                <a:latin typeface="Consolas" panose="020B0609020204030204" pitchFamily="49" charset="0"/>
              </a:rPr>
              <a:t>setTimeout</a:t>
            </a:r>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=&gt;</a:t>
            </a:r>
            <a:r>
              <a:rPr lang="en-US" altLang="zh-TW" sz="2800" b="0" dirty="0">
                <a:solidFill>
                  <a:srgbClr val="000000"/>
                </a:solidFill>
                <a:effectLst/>
                <a:latin typeface="Consolas" panose="020B0609020204030204" pitchFamily="49" charset="0"/>
              </a:rPr>
              <a:t> </a:t>
            </a:r>
            <a:r>
              <a:rPr lang="en-US" altLang="zh-TW" sz="2800" b="0" dirty="0">
                <a:solidFill>
                  <a:srgbClr val="795E26"/>
                </a:solidFill>
                <a:effectLst/>
                <a:latin typeface="Consolas" panose="020B0609020204030204" pitchFamily="49" charset="0"/>
              </a:rPr>
              <a:t>connect</a:t>
            </a:r>
            <a:r>
              <a:rPr lang="en-US" altLang="zh-TW" sz="2800" b="0" dirty="0">
                <a:solidFill>
                  <a:srgbClr val="000000"/>
                </a:solidFill>
                <a:effectLst/>
                <a:latin typeface="Consolas" panose="020B0609020204030204" pitchFamily="49" charset="0"/>
              </a:rPr>
              <a:t>(), </a:t>
            </a:r>
            <a:r>
              <a:rPr lang="en-US" altLang="zh-TW" sz="2800" b="0" dirty="0">
                <a:solidFill>
                  <a:srgbClr val="098658"/>
                </a:solidFill>
                <a:effectLst/>
                <a:latin typeface="Consolas" panose="020B0609020204030204" pitchFamily="49" charset="0"/>
              </a:rPr>
              <a:t>2000</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p>
          <a:p>
            <a:br>
              <a:rPr lang="en-US" altLang="zh-TW" sz="2800" b="0" dirty="0">
                <a:solidFill>
                  <a:srgbClr val="000000"/>
                </a:solidFill>
                <a:effectLst/>
                <a:latin typeface="Consolas" panose="020B0609020204030204" pitchFamily="49" charset="0"/>
              </a:rPr>
            </a:br>
            <a:r>
              <a:rPr lang="en-US" altLang="zh-TW" sz="2800" b="0" dirty="0">
                <a:solidFill>
                  <a:srgbClr val="000000"/>
                </a:solidFill>
                <a:effectLst/>
                <a:latin typeface="Consolas" panose="020B0609020204030204" pitchFamily="49" charset="0"/>
              </a:rPr>
              <a:t>    </a:t>
            </a:r>
            <a:r>
              <a:rPr lang="en-US" altLang="zh-TW" sz="2800" b="0" dirty="0" err="1">
                <a:solidFill>
                  <a:srgbClr val="0070C1"/>
                </a:solidFill>
                <a:effectLst/>
                <a:latin typeface="Consolas" panose="020B0609020204030204" pitchFamily="49" charset="0"/>
              </a:rPr>
              <a:t>connection</a:t>
            </a:r>
            <a:r>
              <a:rPr lang="en-US" altLang="zh-TW" sz="2800" b="0" dirty="0" err="1">
                <a:solidFill>
                  <a:srgbClr val="000000"/>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on</a:t>
            </a:r>
            <a:r>
              <a:rPr lang="en-US" altLang="zh-TW" sz="2800" b="0" dirty="0">
                <a:solidFill>
                  <a:srgbClr val="000000"/>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'updated'</a:t>
            </a:r>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updatedStock</a:t>
            </a:r>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=&gt;</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const</a:t>
            </a:r>
            <a:r>
              <a:rPr lang="en-US" altLang="zh-TW" sz="2800" b="0" dirty="0">
                <a:solidFill>
                  <a:srgbClr val="000000"/>
                </a:solidFill>
                <a:effectLst/>
                <a:latin typeface="Consolas" panose="020B0609020204030204" pitchFamily="49" charset="0"/>
              </a:rPr>
              <a:t> </a:t>
            </a:r>
            <a:r>
              <a:rPr lang="en-US" altLang="zh-TW" sz="2800" b="0" dirty="0">
                <a:solidFill>
                  <a:srgbClr val="0070C1"/>
                </a:solidFill>
                <a:effectLst/>
                <a:latin typeface="Consolas" panose="020B0609020204030204" pitchFamily="49" charset="0"/>
              </a:rPr>
              <a:t>index</a:t>
            </a:r>
            <a:r>
              <a:rPr lang="en-US" altLang="zh-TW" sz="2800" b="0" dirty="0">
                <a:solidFill>
                  <a:srgbClr val="000000"/>
                </a:solidFill>
                <a:effectLst/>
                <a:latin typeface="Consolas" panose="020B0609020204030204" pitchFamily="49" charset="0"/>
              </a:rPr>
              <a:t> = </a:t>
            </a:r>
            <a:r>
              <a:rPr lang="en-US" altLang="zh-TW" sz="2800" b="0" dirty="0" err="1">
                <a:solidFill>
                  <a:srgbClr val="0070C1"/>
                </a:solidFill>
                <a:effectLst/>
                <a:latin typeface="Consolas" panose="020B0609020204030204" pitchFamily="49" charset="0"/>
              </a:rPr>
              <a:t>app</a:t>
            </a:r>
            <a:r>
              <a:rPr lang="en-US" altLang="zh-TW" sz="2800" b="0" dirty="0" err="1">
                <a:solidFill>
                  <a:srgbClr val="000000"/>
                </a:solidFill>
                <a:effectLst/>
                <a:latin typeface="Consolas" panose="020B0609020204030204" pitchFamily="49" charset="0"/>
              </a:rPr>
              <a:t>.</a:t>
            </a:r>
            <a:r>
              <a:rPr lang="en-US" altLang="zh-TW" sz="2800" b="0" dirty="0" err="1">
                <a:solidFill>
                  <a:srgbClr val="001080"/>
                </a:solidFill>
                <a:effectLst/>
                <a:latin typeface="Consolas" panose="020B0609020204030204" pitchFamily="49" charset="0"/>
              </a:rPr>
              <a:t>stocks</a:t>
            </a:r>
            <a:r>
              <a:rPr lang="en-US" altLang="zh-TW" sz="2800" b="0" dirty="0" err="1">
                <a:solidFill>
                  <a:srgbClr val="000000"/>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findIndex</a:t>
            </a:r>
            <a:r>
              <a:rPr lang="en-US" altLang="zh-TW" sz="2800" b="0" dirty="0">
                <a:solidFill>
                  <a:srgbClr val="000000"/>
                </a:solidFill>
                <a:effectLst/>
                <a:latin typeface="Consolas" panose="020B0609020204030204" pitchFamily="49" charset="0"/>
              </a:rPr>
              <a:t>(</a:t>
            </a:r>
            <a:r>
              <a:rPr lang="en-US" altLang="zh-TW" sz="2800" b="0" dirty="0">
                <a:solidFill>
                  <a:srgbClr val="001080"/>
                </a:solidFill>
                <a:effectLst/>
                <a:latin typeface="Consolas" panose="020B0609020204030204" pitchFamily="49" charset="0"/>
              </a:rPr>
              <a:t>s</a:t>
            </a:r>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=&gt;</a:t>
            </a:r>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s</a:t>
            </a:r>
            <a:r>
              <a:rPr lang="en-US" altLang="zh-TW" sz="2800" b="0" dirty="0">
                <a:solidFill>
                  <a:srgbClr val="000000"/>
                </a:solidFill>
                <a:effectLst/>
                <a:latin typeface="Consolas" panose="020B0609020204030204" pitchFamily="49" charset="0"/>
              </a:rPr>
              <a:t>.</a:t>
            </a:r>
            <a:r>
              <a:rPr lang="en-US" altLang="zh-TW" sz="2800" b="0" dirty="0">
                <a:solidFill>
                  <a:srgbClr val="001080"/>
                </a:solidFill>
                <a:effectLst/>
                <a:latin typeface="Consolas" panose="020B0609020204030204" pitchFamily="49" charset="0"/>
              </a:rPr>
              <a:t>id</a:t>
            </a:r>
            <a:r>
              <a:rPr lang="en-US" altLang="zh-TW" sz="2800" b="0" dirty="0">
                <a:solidFill>
                  <a:srgbClr val="000000"/>
                </a:solidFill>
                <a:effectLst/>
                <a:latin typeface="Consolas" panose="020B0609020204030204" pitchFamily="49" charset="0"/>
              </a:rPr>
              <a:t> === </a:t>
            </a:r>
            <a:r>
              <a:rPr lang="en-US" altLang="zh-TW" sz="2800" b="0" dirty="0">
                <a:solidFill>
                  <a:srgbClr val="001080"/>
                </a:solidFill>
                <a:effectLst/>
                <a:latin typeface="Consolas" panose="020B0609020204030204" pitchFamily="49" charset="0"/>
              </a:rPr>
              <a:t>updatedStock</a:t>
            </a:r>
            <a:r>
              <a:rPr lang="en-US" altLang="zh-TW" sz="2800" b="0" dirty="0">
                <a:solidFill>
                  <a:srgbClr val="000000"/>
                </a:solidFill>
                <a:effectLst/>
                <a:latin typeface="Consolas" panose="020B0609020204030204" pitchFamily="49" charset="0"/>
              </a:rPr>
              <a:t>.</a:t>
            </a:r>
            <a:r>
              <a:rPr lang="en-US" altLang="zh-TW" sz="2800" b="0" dirty="0">
                <a:solidFill>
                  <a:srgbClr val="001080"/>
                </a:solidFill>
                <a:effectLst/>
                <a:latin typeface="Consolas" panose="020B0609020204030204" pitchFamily="49" charset="0"/>
              </a:rPr>
              <a:t>id</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err="1">
                <a:solidFill>
                  <a:srgbClr val="0070C1"/>
                </a:solidFill>
                <a:effectLst/>
                <a:latin typeface="Consolas" panose="020B0609020204030204" pitchFamily="49" charset="0"/>
              </a:rPr>
              <a:t>app</a:t>
            </a:r>
            <a:r>
              <a:rPr lang="en-US" altLang="zh-TW" sz="2800" b="0" dirty="0" err="1">
                <a:solidFill>
                  <a:srgbClr val="000000"/>
                </a:solidFill>
                <a:effectLst/>
                <a:latin typeface="Consolas" panose="020B0609020204030204" pitchFamily="49" charset="0"/>
              </a:rPr>
              <a:t>.</a:t>
            </a:r>
            <a:r>
              <a:rPr lang="en-US" altLang="zh-TW" sz="2800" b="0" dirty="0" err="1">
                <a:solidFill>
                  <a:srgbClr val="001080"/>
                </a:solidFill>
                <a:effectLst/>
                <a:latin typeface="Consolas" panose="020B0609020204030204" pitchFamily="49" charset="0"/>
              </a:rPr>
              <a:t>stocks</a:t>
            </a:r>
            <a:r>
              <a:rPr lang="en-US" altLang="zh-TW" sz="2800" b="0" dirty="0" err="1">
                <a:solidFill>
                  <a:srgbClr val="000000"/>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splice</a:t>
            </a:r>
            <a:r>
              <a:rPr lang="en-US" altLang="zh-TW" sz="2800" b="0" dirty="0">
                <a:solidFill>
                  <a:srgbClr val="000000"/>
                </a:solidFill>
                <a:effectLst/>
                <a:latin typeface="Consolas" panose="020B0609020204030204" pitchFamily="49" charset="0"/>
              </a:rPr>
              <a:t>(</a:t>
            </a:r>
            <a:r>
              <a:rPr lang="en-US" altLang="zh-TW" sz="2800" b="0" dirty="0">
                <a:solidFill>
                  <a:srgbClr val="0070C1"/>
                </a:solidFill>
                <a:effectLst/>
                <a:latin typeface="Consolas" panose="020B0609020204030204" pitchFamily="49" charset="0"/>
              </a:rPr>
              <a:t>index</a:t>
            </a:r>
            <a:r>
              <a:rPr lang="en-US" altLang="zh-TW" sz="2800" b="0" dirty="0">
                <a:solidFill>
                  <a:srgbClr val="000000"/>
                </a:solidFill>
                <a:effectLst/>
                <a:latin typeface="Consolas" panose="020B0609020204030204" pitchFamily="49" charset="0"/>
              </a:rPr>
              <a:t>, </a:t>
            </a:r>
            <a:r>
              <a:rPr lang="en-US" altLang="zh-TW" sz="2800" b="0" dirty="0">
                <a:solidFill>
                  <a:srgbClr val="098658"/>
                </a:solidFill>
                <a:effectLst/>
                <a:latin typeface="Consolas" panose="020B0609020204030204" pitchFamily="49" charset="0"/>
              </a:rPr>
              <a:t>1</a:t>
            </a:r>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updatedStock</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p>
          <a:p>
            <a:br>
              <a:rPr lang="en-US" altLang="zh-TW" sz="2800" b="0" dirty="0">
                <a:solidFill>
                  <a:srgbClr val="000000"/>
                </a:solidFill>
                <a:effectLst/>
                <a:latin typeface="Consolas" panose="020B0609020204030204" pitchFamily="49" charset="0"/>
              </a:rPr>
            </a:br>
            <a:r>
              <a:rPr lang="en-US" altLang="zh-TW" sz="2800" b="0" dirty="0">
                <a:solidFill>
                  <a:srgbClr val="000000"/>
                </a:solidFill>
                <a:effectLst/>
                <a:latin typeface="Consolas" panose="020B0609020204030204" pitchFamily="49" charset="0"/>
              </a:rPr>
              <a:t>    </a:t>
            </a:r>
            <a:r>
              <a:rPr lang="en-US" altLang="zh-TW" sz="2800" b="0" dirty="0" err="1">
                <a:solidFill>
                  <a:srgbClr val="0070C1"/>
                </a:solidFill>
                <a:effectLst/>
                <a:latin typeface="Consolas" panose="020B0609020204030204" pitchFamily="49" charset="0"/>
              </a:rPr>
              <a:t>connection</a:t>
            </a:r>
            <a:r>
              <a:rPr lang="en-US" altLang="zh-TW" sz="2800" b="0" dirty="0" err="1">
                <a:solidFill>
                  <a:srgbClr val="000000"/>
                </a:solidFill>
                <a:effectLst/>
                <a:latin typeface="Consolas" panose="020B0609020204030204" pitchFamily="49" charset="0"/>
              </a:rPr>
              <a:t>.</a:t>
            </a:r>
            <a:r>
              <a:rPr lang="en-US" altLang="zh-TW" sz="2800" b="0" dirty="0" err="1">
                <a:solidFill>
                  <a:srgbClr val="795E26"/>
                </a:solidFill>
                <a:effectLst/>
                <a:latin typeface="Consolas" panose="020B0609020204030204" pitchFamily="49" charset="0"/>
              </a:rPr>
              <a:t>start</a:t>
            </a:r>
            <a:r>
              <a:rPr lang="en-US" altLang="zh-TW" sz="2800" b="0" dirty="0">
                <a:solidFill>
                  <a:srgbClr val="000000"/>
                </a:solidFill>
                <a:effectLst/>
                <a:latin typeface="Consolas" panose="020B0609020204030204" pitchFamily="49" charset="0"/>
              </a:rPr>
              <a:t>().</a:t>
            </a:r>
            <a:r>
              <a:rPr lang="en-US" altLang="zh-TW" sz="2800" b="0" dirty="0">
                <a:solidFill>
                  <a:srgbClr val="795E26"/>
                </a:solidFill>
                <a:effectLst/>
                <a:latin typeface="Consolas" panose="020B0609020204030204" pitchFamily="49" charset="0"/>
              </a:rPr>
              <a:t>then</a:t>
            </a:r>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=&gt;</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console</a:t>
            </a:r>
            <a:r>
              <a:rPr lang="en-US" altLang="zh-TW" sz="2800" b="0" dirty="0">
                <a:solidFill>
                  <a:srgbClr val="000000"/>
                </a:solidFill>
                <a:effectLst/>
                <a:latin typeface="Consolas" panose="020B0609020204030204" pitchFamily="49" charset="0"/>
              </a:rPr>
              <a:t>.</a:t>
            </a:r>
            <a:r>
              <a:rPr lang="en-US" altLang="zh-TW" sz="2800" b="0" dirty="0">
                <a:solidFill>
                  <a:srgbClr val="795E26"/>
                </a:solidFill>
                <a:effectLst/>
                <a:latin typeface="Consolas" panose="020B0609020204030204" pitchFamily="49" charset="0"/>
              </a:rPr>
              <a:t>log</a:t>
            </a:r>
            <a:r>
              <a:rPr lang="en-US" altLang="zh-TW" sz="2800" b="0" dirty="0">
                <a:solidFill>
                  <a:srgbClr val="000000"/>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SignalR</a:t>
            </a:r>
            <a:r>
              <a:rPr lang="en-US" altLang="zh-TW" sz="2800" b="0" dirty="0">
                <a:solidFill>
                  <a:srgbClr val="A31515"/>
                </a:solidFill>
                <a:effectLst/>
                <a:latin typeface="Consolas" panose="020B0609020204030204" pitchFamily="49" charset="0"/>
              </a:rPr>
              <a:t> connection established"</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r>
              <a:rPr lang="en-US" altLang="zh-TW" sz="2800" b="0" dirty="0">
                <a:solidFill>
                  <a:srgbClr val="795E26"/>
                </a:solidFill>
                <a:effectLst/>
                <a:latin typeface="Consolas" panose="020B0609020204030204" pitchFamily="49" charset="0"/>
              </a:rPr>
              <a:t>connect</a:t>
            </a:r>
            <a:r>
              <a:rPr lang="en-US" altLang="zh-TW" sz="2800" b="0" dirty="0">
                <a:solidFill>
                  <a:srgbClr val="000000"/>
                </a:solidFill>
                <a:effectLst/>
                <a:latin typeface="Consolas" panose="020B0609020204030204" pitchFamily="49"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202</a:t>
            </a:fld>
            <a:endParaRPr lang="zh-TW" altLang="en-US"/>
          </a:p>
        </p:txBody>
      </p:sp>
    </p:spTree>
    <p:extLst>
      <p:ext uri="{BB962C8B-B14F-4D97-AF65-F5344CB8AC3E}">
        <p14:creationId xmlns:p14="http://schemas.microsoft.com/office/powerpoint/2010/main" val="70591941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F5 + </a:t>
            </a:r>
            <a:r>
              <a:rPr lang="en-US" altLang="zh-TW" sz="1800" dirty="0" err="1">
                <a:effectLst/>
                <a:ea typeface="微軟正黑體" panose="020B0604030504040204" pitchFamily="34" charset="-120"/>
                <a:cs typeface="Times New Roman" panose="02020603050405020304" pitchFamily="18" charset="0"/>
              </a:rPr>
              <a:t>npm</a:t>
            </a:r>
            <a:r>
              <a:rPr lang="en-US" altLang="zh-TW" sz="1800" dirty="0">
                <a:effectLst/>
                <a:ea typeface="微軟正黑體" panose="020B0604030504040204" pitchFamily="34" charset="-120"/>
                <a:cs typeface="Times New Roman" panose="02020603050405020304" pitchFamily="18" charset="0"/>
              </a:rPr>
              <a:t> start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203</a:t>
            </a:fld>
            <a:endParaRPr lang="zh-TW" altLang="en-US"/>
          </a:p>
        </p:txBody>
      </p:sp>
    </p:spTree>
    <p:extLst>
      <p:ext uri="{BB962C8B-B14F-4D97-AF65-F5344CB8AC3E}">
        <p14:creationId xmlns:p14="http://schemas.microsoft.com/office/powerpoint/2010/main" val="142432172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204</a:t>
            </a:fld>
            <a:endParaRPr lang="zh-TW" altLang="en-US"/>
          </a:p>
        </p:txBody>
      </p:sp>
    </p:spTree>
    <p:extLst>
      <p:ext uri="{BB962C8B-B14F-4D97-AF65-F5344CB8AC3E}">
        <p14:creationId xmlns:p14="http://schemas.microsoft.com/office/powerpoint/2010/main" val="1970595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205</a:t>
            </a:fld>
            <a:endParaRPr lang="zh-TW" altLang="en-US"/>
          </a:p>
        </p:txBody>
      </p:sp>
    </p:spTree>
    <p:extLst>
      <p:ext uri="{BB962C8B-B14F-4D97-AF65-F5344CB8AC3E}">
        <p14:creationId xmlns:p14="http://schemas.microsoft.com/office/powerpoint/2010/main" val="386714924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206</a:t>
            </a:fld>
            <a:endParaRPr lang="zh-TW" altLang="en-US"/>
          </a:p>
        </p:txBody>
      </p:sp>
    </p:spTree>
    <p:extLst>
      <p:ext uri="{BB962C8B-B14F-4D97-AF65-F5344CB8AC3E}">
        <p14:creationId xmlns:p14="http://schemas.microsoft.com/office/powerpoint/2010/main" val="72209985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207</a:t>
            </a:fld>
            <a:endParaRPr lang="zh-TW" altLang="en-US"/>
          </a:p>
        </p:txBody>
      </p:sp>
    </p:spTree>
    <p:extLst>
      <p:ext uri="{BB962C8B-B14F-4D97-AF65-F5344CB8AC3E}">
        <p14:creationId xmlns:p14="http://schemas.microsoft.com/office/powerpoint/2010/main" val="168779290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208</a:t>
            </a:fld>
            <a:endParaRPr lang="zh-TW" altLang="en-US"/>
          </a:p>
        </p:txBody>
      </p:sp>
    </p:spTree>
    <p:extLst>
      <p:ext uri="{BB962C8B-B14F-4D97-AF65-F5344CB8AC3E}">
        <p14:creationId xmlns:p14="http://schemas.microsoft.com/office/powerpoint/2010/main" val="379798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Visual Studio : </a:t>
            </a:r>
            <a:r>
              <a:rPr lang="zh-TW" altLang="en-US" sz="1800" dirty="0">
                <a:effectLst/>
                <a:ea typeface="微軟正黑體" panose="020B0604030504040204" pitchFamily="34" charset="-120"/>
                <a:cs typeface="Times New Roman" panose="02020603050405020304" pitchFamily="18" charset="0"/>
              </a:rPr>
              <a:t>（官方教程預設版本：</a:t>
            </a:r>
            <a:r>
              <a:rPr lang="en-US" altLang="zh-TW" sz="1800" dirty="0">
                <a:effectLst/>
                <a:ea typeface="微軟正黑體" panose="020B0604030504040204" pitchFamily="34" charset="-120"/>
                <a:cs typeface="Times New Roman" panose="02020603050405020304" pitchFamily="18" charset="0"/>
              </a:rPr>
              <a:t>VS</a:t>
            </a:r>
            <a:r>
              <a:rPr lang="zh-TW" altLang="en-US" sz="1800" dirty="0">
                <a:effectLst/>
                <a:ea typeface="微軟正黑體" panose="020B0604030504040204" pitchFamily="34" charset="-120"/>
                <a:cs typeface="Times New Roman" panose="02020603050405020304" pitchFamily="18" charset="0"/>
              </a:rPr>
              <a:t> </a:t>
            </a:r>
            <a:r>
              <a:rPr lang="en-US" altLang="zh-TW" sz="1800" dirty="0">
                <a:effectLst/>
                <a:ea typeface="微軟正黑體" panose="020B0604030504040204" pitchFamily="34" charset="-120"/>
                <a:cs typeface="Times New Roman" panose="02020603050405020304" pitchFamily="18" charset="0"/>
              </a:rPr>
              <a:t>2019</a:t>
            </a:r>
            <a:r>
              <a:rPr lang="zh-TW" altLang="en-US" sz="1800" dirty="0">
                <a:effectLst/>
                <a:ea typeface="微軟正黑體" panose="020B0604030504040204" pitchFamily="34" charset="-120"/>
                <a:cs typeface="Times New Roman" panose="02020603050405020304" pitchFamily="18" charset="0"/>
              </a:rPr>
              <a:t> </a:t>
            </a:r>
            <a:r>
              <a:rPr lang="en-US" altLang="zh-TW" sz="1800" dirty="0">
                <a:effectLst/>
                <a:ea typeface="微軟正黑體" panose="020B0604030504040204" pitchFamily="34" charset="-120"/>
                <a:cs typeface="Times New Roman" panose="02020603050405020304" pitchFamily="18" charset="0"/>
              </a:rPr>
              <a:t>Community</a:t>
            </a:r>
            <a:r>
              <a:rPr lang="zh-TW" altLang="en-US" sz="1800" dirty="0">
                <a:effectLst/>
                <a:ea typeface="微軟正黑體" panose="020B0604030504040204" pitchFamily="34" charset="-120"/>
                <a:cs typeface="Times New Roman" panose="02020603050405020304" pitchFamily="18" charset="0"/>
              </a:rPr>
              <a:t>）</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　　載點：</a:t>
            </a:r>
            <a:r>
              <a:rPr lang="en-US" altLang="zh-TW" sz="1800" dirty="0">
                <a:effectLst/>
                <a:ea typeface="微軟正黑體" panose="020B0604030504040204" pitchFamily="34" charset="-120"/>
                <a:cs typeface="Times New Roman" panose="02020603050405020304" pitchFamily="18" charset="0"/>
              </a:rPr>
              <a:t>https://docs.microsoft.com/zh-tw/visualstudio/releases/2019/release-notes</a:t>
            </a:r>
            <a:r>
              <a:rPr lang="zh-TW" altLang="en-US" sz="1800" dirty="0">
                <a:effectLst/>
                <a:ea typeface="微軟正黑體" panose="020B0604030504040204" pitchFamily="34" charset="-120"/>
                <a:cs typeface="Times New Roman" panose="02020603050405020304" pitchFamily="18" charset="0"/>
              </a:rPr>
              <a:t>　　</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　　接著安裝</a:t>
            </a:r>
            <a:r>
              <a:rPr lang="en-US" altLang="zh-TW" sz="1800" dirty="0">
                <a:effectLst/>
                <a:ea typeface="微軟正黑體" panose="020B0604030504040204" pitchFamily="34" charset="-120"/>
                <a:cs typeface="Times New Roman" panose="02020603050405020304" pitchFamily="18" charset="0"/>
              </a:rPr>
              <a:t>’ASP.NET and web development’ </a:t>
            </a:r>
            <a:r>
              <a:rPr lang="zh-TW" altLang="en-US" sz="1800" dirty="0">
                <a:effectLst/>
                <a:ea typeface="微軟正黑體" panose="020B0604030504040204" pitchFamily="34" charset="-120"/>
                <a:cs typeface="Times New Roman" panose="02020603050405020304" pitchFamily="18" charset="0"/>
              </a:rPr>
              <a:t>和 </a:t>
            </a:r>
            <a:r>
              <a:rPr lang="en-US" altLang="zh-TW" sz="1800" dirty="0">
                <a:effectLst/>
                <a:ea typeface="微軟正黑體" panose="020B0604030504040204" pitchFamily="34" charset="-120"/>
                <a:cs typeface="Times New Roman" panose="02020603050405020304" pitchFamily="18" charset="0"/>
              </a:rPr>
              <a:t>‘Azure development’</a:t>
            </a:r>
            <a:r>
              <a:rPr lang="zh-TW" altLang="en-US" sz="1800" dirty="0">
                <a:effectLst/>
                <a:ea typeface="微軟正黑體" panose="020B0604030504040204" pitchFamily="34" charset="-120"/>
                <a:cs typeface="Times New Roman" panose="02020603050405020304" pitchFamily="18" charset="0"/>
              </a:rPr>
              <a:t> 套件 </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　　</a:t>
            </a:r>
            <a:r>
              <a:rPr lang="en-US" altLang="zh-TW" sz="1800" dirty="0">
                <a:effectLst/>
                <a:ea typeface="微軟正黑體" panose="020B0604030504040204" pitchFamily="34" charset="-120"/>
                <a:cs typeface="Times New Roman" panose="02020603050405020304" pitchFamily="18" charset="0"/>
              </a:rPr>
              <a:t>(</a:t>
            </a:r>
            <a:r>
              <a:rPr lang="zh-TW" altLang="en-US" sz="1800" dirty="0">
                <a:effectLst/>
                <a:ea typeface="微軟正黑體" panose="020B0604030504040204" pitchFamily="34" charset="-120"/>
                <a:cs typeface="Times New Roman" panose="02020603050405020304" pitchFamily="18" charset="0"/>
              </a:rPr>
              <a:t>流程參考</a:t>
            </a:r>
            <a:r>
              <a:rPr lang="en-US" altLang="zh-TW" sz="1800" dirty="0">
                <a:effectLst/>
                <a:ea typeface="微軟正黑體" panose="020B0604030504040204" pitchFamily="34" charset="-120"/>
                <a:cs typeface="Times New Roman" panose="02020603050405020304" pitchFamily="18" charset="0"/>
              </a:rPr>
              <a:t>https://docs.microsoft.com/en-us/learn/modules/develop-test-deploy-azure-functions-with-visual-studio/2-develop-and-test-azure-functions-locally)</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1800" dirty="0">
                <a:effectLst/>
                <a:ea typeface="微軟正黑體" panose="020B0604030504040204" pitchFamily="34" charset="-120"/>
                <a:cs typeface="Times New Roman" panose="02020603050405020304" pitchFamily="18" charset="0"/>
              </a:rPr>
              <a:t>－－－－－－－－－－－－－－－－－－－－－－－－－－－－－－－－－－－－－－－－－－－－－－－－－－－－－－－－－－－－－－－－－－－－－－－－－－－－－－－－－</a:t>
            </a:r>
            <a:endParaRPr lang="en-US" altLang="zh-TW" sz="1800" dirty="0">
              <a:effectLst/>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err="1">
                <a:effectLst/>
                <a:ea typeface="微軟正黑體" panose="020B0604030504040204" pitchFamily="34" charset="-120"/>
                <a:cs typeface="Times New Roman" panose="02020603050405020304" pitchFamily="18" charset="0"/>
              </a:rPr>
              <a:t>Github</a:t>
            </a:r>
            <a:r>
              <a:rPr lang="zh-TW" altLang="en-US" sz="1800" dirty="0">
                <a:effectLst/>
                <a:ea typeface="微軟正黑體" panose="020B0604030504040204" pitchFamily="34" charset="-120"/>
                <a:cs typeface="Times New Roman" panose="02020603050405020304" pitchFamily="18" charset="0"/>
              </a:rPr>
              <a:t>：</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　　網址：</a:t>
            </a:r>
            <a:r>
              <a:rPr lang="en-US" altLang="zh-TW" sz="1800" dirty="0">
                <a:effectLst/>
                <a:ea typeface="微軟正黑體" panose="020B0604030504040204" pitchFamily="34" charset="-120"/>
                <a:cs typeface="Times New Roman" panose="02020603050405020304" pitchFamily="18" charset="0"/>
              </a:rPr>
              <a:t>https://github.com/</a:t>
            </a:r>
            <a:r>
              <a:rPr lang="zh-TW" altLang="en-US" sz="1800" dirty="0">
                <a:effectLst/>
                <a:ea typeface="微軟正黑體" panose="020B0604030504040204" pitchFamily="34" charset="-120"/>
                <a:cs typeface="Times New Roman" panose="02020603050405020304" pitchFamily="18" charset="0"/>
              </a:rPr>
              <a:t>　　（請先申請一個帳號）</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Node.js</a:t>
            </a:r>
            <a:r>
              <a:rPr lang="zh-TW" altLang="en-US" sz="1800" dirty="0">
                <a:effectLst/>
                <a:ea typeface="微軟正黑體" panose="020B0604030504040204" pitchFamily="34" charset="-120"/>
                <a:cs typeface="Times New Roman" panose="02020603050405020304" pitchFamily="18" charset="0"/>
              </a:rPr>
              <a:t>：</a:t>
            </a:r>
            <a:endParaRPr lang="en-US" altLang="zh-TW" sz="1800" dirty="0">
              <a:effectLst/>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1800" dirty="0">
                <a:effectLst/>
                <a:ea typeface="微軟正黑體" panose="020B0604030504040204" pitchFamily="34" charset="-120"/>
                <a:cs typeface="Times New Roman" panose="02020603050405020304" pitchFamily="18" charset="0"/>
              </a:rPr>
              <a:t>　　載點：</a:t>
            </a:r>
            <a:r>
              <a:rPr lang="en-US" altLang="zh-TW" sz="2800" b="0" i="0" u="none" strike="noStrike" dirty="0">
                <a:effectLst/>
                <a:latin typeface="Whitney"/>
                <a:hlinkClick r:id="rId3" tooltip="https://nodejs.org/download/release/v14.18.1/"/>
              </a:rPr>
              <a:t>https://nodejs.org/download/release/v14.18.1/</a:t>
            </a:r>
            <a:r>
              <a:rPr lang="zh-TW" altLang="en-US" sz="2800" b="0" i="0" u="none" strike="noStrike" dirty="0">
                <a:effectLst/>
                <a:latin typeface="Whitney"/>
              </a:rPr>
              <a:t>　</a:t>
            </a:r>
            <a:endParaRPr lang="en-US" altLang="zh-TW" sz="2800" b="0" i="0" u="none" strike="noStrike" dirty="0">
              <a:effectLst/>
              <a:latin typeface="Whitney"/>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2800" b="0" i="0" u="none" strike="noStrike" dirty="0">
                <a:effectLst/>
                <a:latin typeface="Whitney"/>
              </a:rPr>
              <a:t>　　（相容性需求：請安裝</a:t>
            </a:r>
            <a:r>
              <a:rPr lang="en-US" altLang="zh-TW" sz="2800" b="0" i="0" u="none" strike="noStrike" dirty="0">
                <a:effectLst/>
                <a:latin typeface="Whitney"/>
              </a:rPr>
              <a:t>14</a:t>
            </a:r>
            <a:r>
              <a:rPr lang="zh-TW" altLang="en-US" sz="2800" b="0" i="0" u="none" strike="noStrike" dirty="0">
                <a:effectLst/>
                <a:latin typeface="Whitney"/>
              </a:rPr>
              <a:t>版的）</a:t>
            </a:r>
            <a:endParaRPr lang="en-US" altLang="zh-TW" sz="2800" b="0" i="0" u="none" strike="noStrike" dirty="0">
              <a:effectLst/>
              <a:latin typeface="Whitney"/>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2800" b="0" i="0" u="none" strike="noStrike" dirty="0">
                <a:effectLst/>
                <a:latin typeface="Whitney"/>
              </a:rPr>
              <a:t>　　　－（</a:t>
            </a:r>
            <a:r>
              <a:rPr lang="en-US" altLang="zh-TW" sz="2800" b="0" i="0" u="none" strike="noStrike" dirty="0">
                <a:effectLst/>
                <a:latin typeface="Whitney"/>
              </a:rPr>
              <a:t>Windows</a:t>
            </a:r>
            <a:r>
              <a:rPr lang="zh-TW" altLang="en-US" sz="2800" b="0" i="0" u="none" strike="noStrike" dirty="0">
                <a:effectLst/>
                <a:latin typeface="Whitney"/>
              </a:rPr>
              <a:t>：</a:t>
            </a:r>
            <a:r>
              <a:rPr lang="en-US" altLang="zh-TW" sz="2800" b="0" i="0" u="none" strike="noStrike" dirty="0">
                <a:effectLst/>
                <a:latin typeface="Whitney"/>
              </a:rPr>
              <a:t>node-v14.18.1-x64.msi</a:t>
            </a:r>
            <a:r>
              <a:rPr lang="zh-TW" altLang="en-US" sz="2800" b="0" i="0" u="none" strike="noStrike" dirty="0">
                <a:effectLst/>
                <a:latin typeface="Whitney"/>
              </a:rPr>
              <a:t>）</a:t>
            </a:r>
            <a:endParaRPr lang="en-US" altLang="zh-TW" sz="2800" b="0" i="0" u="none" strike="noStrike" dirty="0">
              <a:effectLst/>
              <a:latin typeface="Whitney"/>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2800" b="0" i="0" u="none" strike="noStrike" dirty="0">
                <a:effectLst/>
                <a:latin typeface="Whitney"/>
              </a:rPr>
              <a:t>　　　－（</a:t>
            </a:r>
            <a:r>
              <a:rPr lang="en-US" altLang="zh-TW" sz="2800" b="0" i="0" u="none" strike="noStrike" dirty="0">
                <a:effectLst/>
                <a:latin typeface="Whitney"/>
              </a:rPr>
              <a:t>MacOS</a:t>
            </a:r>
            <a:r>
              <a:rPr lang="zh-TW" altLang="en-US" sz="2800" b="0" i="0" u="none" strike="noStrike" dirty="0">
                <a:effectLst/>
                <a:latin typeface="Whitney"/>
              </a:rPr>
              <a:t>：</a:t>
            </a:r>
            <a:r>
              <a:rPr lang="en-US" altLang="zh-TW" sz="2800" b="0" i="0" u="none" strike="noStrike" dirty="0">
                <a:effectLst/>
                <a:latin typeface="Whitney"/>
              </a:rPr>
              <a:t>node-v14.18.1.pkg </a:t>
            </a:r>
            <a:r>
              <a:rPr lang="zh-TW" altLang="en-US" sz="2800" b="0" i="0" u="none" strike="noStrike" dirty="0">
                <a:effectLst/>
                <a:latin typeface="Whitney"/>
              </a:rPr>
              <a:t>）</a:t>
            </a:r>
            <a:endParaRPr lang="en-US" altLang="zh-TW" sz="2800" b="0" i="0" u="none" strike="noStrike" dirty="0">
              <a:effectLst/>
              <a:latin typeface="Whitney"/>
            </a:endParaRPr>
          </a:p>
          <a:p>
            <a:pPr>
              <a:lnSpc>
                <a:spcPct val="150000"/>
              </a:lnSpc>
            </a:pPr>
            <a:endParaRPr lang="en-US" altLang="zh-TW" sz="2800" b="0" i="0" u="none" strike="noStrike" dirty="0">
              <a:effectLst/>
              <a:latin typeface="Whitney"/>
              <a:ea typeface="微軟正黑體" panose="020B0604030504040204" pitchFamily="34" charset="-120"/>
              <a:cs typeface="Times New Roman" panose="02020603050405020304" pitchFamily="18" charset="0"/>
            </a:endParaRPr>
          </a:p>
          <a:p>
            <a:pPr>
              <a:lnSpc>
                <a:spcPct val="150000"/>
              </a:lnSpc>
            </a:pPr>
            <a:r>
              <a:rPr lang="en-US" altLang="zh-TW" sz="2800" b="0" i="0" u="none" strike="noStrike" dirty="0">
                <a:effectLst/>
                <a:latin typeface="Whitney"/>
                <a:ea typeface="微軟正黑體" panose="020B0604030504040204" pitchFamily="34" charset="-120"/>
                <a:cs typeface="Times New Roman" panose="02020603050405020304" pitchFamily="18" charset="0"/>
              </a:rPr>
              <a:t>Azure</a:t>
            </a:r>
            <a:r>
              <a:rPr lang="zh-TW" altLang="en-US" sz="2800" b="0" i="0" u="none" strike="noStrike" dirty="0">
                <a:effectLst/>
                <a:latin typeface="Whitney"/>
                <a:ea typeface="微軟正黑體" panose="020B0604030504040204" pitchFamily="34" charset="-120"/>
                <a:cs typeface="Times New Roman" panose="02020603050405020304" pitchFamily="18" charset="0"/>
              </a:rPr>
              <a:t> </a:t>
            </a:r>
            <a:r>
              <a:rPr lang="en-US" altLang="zh-TW" sz="2800" b="0" i="0" u="none" strike="noStrike" dirty="0">
                <a:effectLst/>
                <a:latin typeface="Whitney"/>
                <a:ea typeface="微軟正黑體" panose="020B0604030504040204" pitchFamily="34" charset="-120"/>
                <a:cs typeface="Times New Roman" panose="02020603050405020304" pitchFamily="18" charset="0"/>
              </a:rPr>
              <a:t>Functions</a:t>
            </a:r>
            <a:r>
              <a:rPr lang="zh-TW" altLang="en-US" sz="2800" b="0" i="0" u="none" strike="noStrike" dirty="0">
                <a:effectLst/>
                <a:latin typeface="Whitney"/>
                <a:ea typeface="微軟正黑體" panose="020B0604030504040204" pitchFamily="34" charset="-120"/>
                <a:cs typeface="Times New Roman" panose="02020603050405020304" pitchFamily="18" charset="0"/>
              </a:rPr>
              <a:t> </a:t>
            </a:r>
            <a:r>
              <a:rPr lang="en-US" altLang="zh-TW" sz="2800" b="0" i="0" u="none" strike="noStrike" dirty="0">
                <a:effectLst/>
                <a:latin typeface="Whitney"/>
                <a:ea typeface="微軟正黑體" panose="020B0604030504040204" pitchFamily="34" charset="-120"/>
                <a:cs typeface="Times New Roman" panose="02020603050405020304" pitchFamily="18" charset="0"/>
              </a:rPr>
              <a:t>Core</a:t>
            </a:r>
            <a:r>
              <a:rPr lang="zh-TW" altLang="en-US" sz="2800" b="0" i="0" u="none" strike="noStrike" dirty="0">
                <a:effectLst/>
                <a:latin typeface="Whitney"/>
                <a:ea typeface="微軟正黑體" panose="020B0604030504040204" pitchFamily="34" charset="-120"/>
                <a:cs typeface="Times New Roman" panose="02020603050405020304" pitchFamily="18" charset="0"/>
              </a:rPr>
              <a:t> </a:t>
            </a:r>
            <a:r>
              <a:rPr lang="en-US" altLang="zh-TW" sz="2800" b="0" i="0" u="none" strike="noStrike" dirty="0">
                <a:effectLst/>
                <a:latin typeface="Whitney"/>
                <a:ea typeface="微軟正黑體" panose="020B0604030504040204" pitchFamily="34" charset="-120"/>
                <a:cs typeface="Times New Roman" panose="02020603050405020304" pitchFamily="18" charset="0"/>
              </a:rPr>
              <a:t>Tools</a:t>
            </a:r>
            <a:r>
              <a:rPr lang="zh-TW" altLang="en-US" sz="2800" b="0" i="0" u="none" strike="noStrike" dirty="0">
                <a:effectLst/>
                <a:latin typeface="Whitney"/>
                <a:ea typeface="微軟正黑體" panose="020B0604030504040204" pitchFamily="34" charset="-120"/>
                <a:cs typeface="Times New Roman" panose="02020603050405020304" pitchFamily="18" charset="0"/>
              </a:rPr>
              <a:t>：</a:t>
            </a:r>
            <a:endParaRPr lang="en-US" altLang="zh-TW" sz="2800" b="0" i="0" u="none" strike="noStrike" dirty="0">
              <a:effectLst/>
              <a:latin typeface="Whitney"/>
              <a:ea typeface="微軟正黑體" panose="020B0604030504040204" pitchFamily="34" charset="-120"/>
              <a:cs typeface="Times New Roman" panose="02020603050405020304" pitchFamily="18" charset="0"/>
            </a:endParaRPr>
          </a:p>
          <a:p>
            <a:pPr>
              <a:lnSpc>
                <a:spcPct val="150000"/>
              </a:lnSpc>
            </a:pPr>
            <a:r>
              <a:rPr lang="zh-TW" altLang="en-US" sz="2800" b="0" i="0" u="none" strike="noStrike" dirty="0">
                <a:effectLst/>
                <a:latin typeface="Whitney"/>
                <a:ea typeface="微軟正黑體" panose="020B0604030504040204" pitchFamily="34" charset="-120"/>
                <a:cs typeface="Times New Roman" panose="02020603050405020304" pitchFamily="18" charset="0"/>
              </a:rPr>
              <a:t>　　載點：</a:t>
            </a:r>
            <a:r>
              <a:rPr lang="en-US" altLang="zh-TW" sz="2800" b="0" i="0" u="none" strike="noStrike" dirty="0">
                <a:effectLst/>
                <a:latin typeface="Whitney"/>
                <a:ea typeface="微軟正黑體" panose="020B0604030504040204" pitchFamily="34" charset="-120"/>
                <a:cs typeface="Times New Roman" panose="02020603050405020304" pitchFamily="18" charset="0"/>
              </a:rPr>
              <a:t>https://github.com/Azure/azure-functions-core-tools</a:t>
            </a:r>
          </a:p>
          <a:p>
            <a:pPr>
              <a:lnSpc>
                <a:spcPct val="150000"/>
              </a:lnSpc>
            </a:pPr>
            <a:r>
              <a:rPr lang="zh-TW" altLang="en-US" sz="2800" b="0" i="0" u="none" strike="noStrike" dirty="0">
                <a:effectLst/>
                <a:latin typeface="Whitney"/>
                <a:ea typeface="微軟正黑體" panose="020B0604030504040204" pitchFamily="34" charset="-120"/>
                <a:cs typeface="Times New Roman" panose="02020603050405020304" pitchFamily="18" charset="0"/>
              </a:rPr>
              <a:t>　　（</a:t>
            </a:r>
            <a:r>
              <a:rPr lang="en-US" altLang="zh-TW" sz="2800" b="0" i="0" u="none" strike="noStrike" dirty="0">
                <a:effectLst/>
                <a:latin typeface="Whitney"/>
                <a:ea typeface="微軟正黑體" panose="020B0604030504040204" pitchFamily="34" charset="-120"/>
                <a:cs typeface="Times New Roman" panose="02020603050405020304" pitchFamily="18" charset="0"/>
              </a:rPr>
              <a:t>v3</a:t>
            </a:r>
            <a:r>
              <a:rPr lang="zh-TW" altLang="en-US" sz="2800" b="0" i="0" u="none" strike="noStrike" dirty="0">
                <a:effectLst/>
                <a:latin typeface="Whitney"/>
                <a:ea typeface="微軟正黑體" panose="020B0604030504040204" pitchFamily="34" charset="-120"/>
                <a:cs typeface="Times New Roman" panose="02020603050405020304" pitchFamily="18" charset="0"/>
              </a:rPr>
              <a:t>版本佳）</a:t>
            </a:r>
            <a:endParaRPr lang="en-US" altLang="zh-TW" sz="2800" b="0" i="0" u="none" strike="noStrike" dirty="0">
              <a:effectLst/>
              <a:latin typeface="Whitney"/>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Visual Studio</a:t>
            </a:r>
            <a:r>
              <a:rPr lang="zh-TW" altLang="en-US" sz="1800" dirty="0">
                <a:effectLst/>
                <a:ea typeface="微軟正黑體" panose="020B0604030504040204" pitchFamily="34" charset="-120"/>
                <a:cs typeface="Times New Roman" panose="02020603050405020304" pitchFamily="18" charset="0"/>
              </a:rPr>
              <a:t>：</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　　載點：</a:t>
            </a:r>
            <a:r>
              <a:rPr lang="en-US" altLang="zh-TW" sz="1800" dirty="0">
                <a:effectLst/>
                <a:ea typeface="微軟正黑體" panose="020B0604030504040204" pitchFamily="34" charset="-120"/>
                <a:cs typeface="Times New Roman" panose="02020603050405020304" pitchFamily="18" charset="0"/>
              </a:rPr>
              <a:t>https://code.visualstudio.com/download</a:t>
            </a:r>
          </a:p>
          <a:p>
            <a:pPr>
              <a:lnSpc>
                <a:spcPct val="150000"/>
              </a:lnSpc>
            </a:pPr>
            <a:r>
              <a:rPr lang="zh-TW" altLang="en-US" sz="1800" dirty="0">
                <a:effectLst/>
                <a:ea typeface="微軟正黑體" panose="020B0604030504040204" pitchFamily="34" charset="-120"/>
                <a:cs typeface="Times New Roman" panose="02020603050405020304" pitchFamily="18" charset="0"/>
              </a:rPr>
              <a:t>　　</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　　接著延伸模組區（預設快捷鍵：</a:t>
            </a:r>
            <a:r>
              <a:rPr lang="en-US" altLang="zh-TW" sz="1800" dirty="0" err="1">
                <a:effectLst/>
                <a:ea typeface="微軟正黑體" panose="020B0604030504040204" pitchFamily="34" charset="-120"/>
                <a:cs typeface="Times New Roman" panose="02020603050405020304" pitchFamily="18" charset="0"/>
              </a:rPr>
              <a:t>Ctrl+Shift+X</a:t>
            </a:r>
            <a:r>
              <a:rPr lang="zh-TW" altLang="en-US" sz="1800" dirty="0">
                <a:effectLst/>
                <a:ea typeface="微軟正黑體" panose="020B0604030504040204" pitchFamily="34" charset="-120"/>
                <a:cs typeface="Times New Roman" panose="02020603050405020304" pitchFamily="18" charset="0"/>
              </a:rPr>
              <a:t>）</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　　安裝‘</a:t>
            </a:r>
            <a:r>
              <a:rPr lang="en-US" altLang="zh-TW" sz="1800" dirty="0">
                <a:effectLst/>
                <a:ea typeface="微軟正黑體" panose="020B0604030504040204" pitchFamily="34" charset="-120"/>
                <a:cs typeface="Times New Roman" panose="02020603050405020304" pitchFamily="18" charset="0"/>
              </a:rPr>
              <a:t>Azure Functions extension for Visual Studio Code</a:t>
            </a:r>
            <a:r>
              <a:rPr lang="zh-TW" altLang="en-US" sz="1800" dirty="0">
                <a:effectLst/>
                <a:ea typeface="微軟正黑體" panose="020B0604030504040204" pitchFamily="34" charset="-120"/>
                <a:cs typeface="Times New Roman" panose="02020603050405020304" pitchFamily="18" charset="0"/>
              </a:rPr>
              <a:t>’　和　‘</a:t>
            </a:r>
            <a:r>
              <a:rPr lang="en-US" altLang="zh-TW" sz="1800" dirty="0">
                <a:effectLst/>
                <a:ea typeface="微軟正黑體" panose="020B0604030504040204" pitchFamily="34" charset="-120"/>
                <a:cs typeface="Times New Roman" panose="02020603050405020304" pitchFamily="18" charset="0"/>
              </a:rPr>
              <a:t>Azure Storage extension for Visual Studio Code</a:t>
            </a:r>
            <a:r>
              <a:rPr lang="zh-TW" altLang="en-US" sz="1800" dirty="0">
                <a:effectLst/>
                <a:ea typeface="微軟正黑體" panose="020B0604030504040204" pitchFamily="34" charset="-120"/>
                <a:cs typeface="Times New Roman" panose="02020603050405020304" pitchFamily="18" charset="0"/>
              </a:rPr>
              <a:t>’套件</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Golang</a:t>
            </a:r>
            <a:r>
              <a:rPr lang="zh-TW" altLang="en-US" sz="1800" dirty="0">
                <a:effectLst/>
                <a:ea typeface="微軟正黑體" panose="020B0604030504040204" pitchFamily="34" charset="-120"/>
                <a:cs typeface="Times New Roman" panose="02020603050405020304" pitchFamily="18" charset="0"/>
              </a:rPr>
              <a:t> ：</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　　載點：</a:t>
            </a:r>
            <a:r>
              <a:rPr lang="en-US" altLang="zh-TW" sz="1800" dirty="0">
                <a:effectLst/>
                <a:ea typeface="微軟正黑體" panose="020B0604030504040204" pitchFamily="34" charset="-120"/>
                <a:cs typeface="Times New Roman" panose="02020603050405020304" pitchFamily="18" charset="0"/>
              </a:rPr>
              <a:t>https://go.dev/dl/</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TW" sz="1800" dirty="0">
                <a:solidFill>
                  <a:srgbClr val="FFFF00"/>
                </a:solidFill>
              </a:rPr>
              <a:t> Azurite extension</a:t>
            </a:r>
            <a:r>
              <a:rPr lang="zh-TW" altLang="en-US" sz="1800" dirty="0">
                <a:solidFill>
                  <a:srgbClr val="FFFF00"/>
                </a:solidFill>
              </a:rPr>
              <a:t>：</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　　載點：</a:t>
            </a:r>
            <a:r>
              <a:rPr lang="en-US" altLang="zh-TW" sz="1800" dirty="0">
                <a:effectLst/>
                <a:ea typeface="微軟正黑體" panose="020B0604030504040204" pitchFamily="34" charset="-120"/>
                <a:cs typeface="Times New Roman" panose="02020603050405020304" pitchFamily="18" charset="0"/>
              </a:rPr>
              <a:t>https://marketplace.visualstudio.com/items?itemName=Azurite.azurite</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a:t>
            </a: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a:t>
            </a:fld>
            <a:endParaRPr lang="zh-TW" altLang="en-US"/>
          </a:p>
        </p:txBody>
      </p:sp>
    </p:spTree>
    <p:extLst>
      <p:ext uri="{BB962C8B-B14F-4D97-AF65-F5344CB8AC3E}">
        <p14:creationId xmlns:p14="http://schemas.microsoft.com/office/powerpoint/2010/main" val="4124837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22</a:t>
            </a:fld>
            <a:endParaRPr lang="zh-TW" altLang="en-US"/>
          </a:p>
        </p:txBody>
      </p:sp>
    </p:spTree>
    <p:extLst>
      <p:ext uri="{BB962C8B-B14F-4D97-AF65-F5344CB8AC3E}">
        <p14:creationId xmlns:p14="http://schemas.microsoft.com/office/powerpoint/2010/main" val="123002086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209</a:t>
            </a:fld>
            <a:endParaRPr lang="zh-TW" altLang="en-US"/>
          </a:p>
        </p:txBody>
      </p:sp>
    </p:spTree>
    <p:extLst>
      <p:ext uri="{BB962C8B-B14F-4D97-AF65-F5344CB8AC3E}">
        <p14:creationId xmlns:p14="http://schemas.microsoft.com/office/powerpoint/2010/main" val="42803814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210</a:t>
            </a:fld>
            <a:endParaRPr lang="zh-TW" altLang="en-US"/>
          </a:p>
        </p:txBody>
      </p:sp>
    </p:spTree>
    <p:extLst>
      <p:ext uri="{BB962C8B-B14F-4D97-AF65-F5344CB8AC3E}">
        <p14:creationId xmlns:p14="http://schemas.microsoft.com/office/powerpoint/2010/main" val="39956710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211</a:t>
            </a:fld>
            <a:endParaRPr lang="zh-TW" altLang="en-US"/>
          </a:p>
        </p:txBody>
      </p:sp>
    </p:spTree>
    <p:extLst>
      <p:ext uri="{BB962C8B-B14F-4D97-AF65-F5344CB8AC3E}">
        <p14:creationId xmlns:p14="http://schemas.microsoft.com/office/powerpoint/2010/main" val="218740274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212</a:t>
            </a:fld>
            <a:endParaRPr lang="zh-TW" altLang="en-US"/>
          </a:p>
        </p:txBody>
      </p:sp>
    </p:spTree>
    <p:extLst>
      <p:ext uri="{BB962C8B-B14F-4D97-AF65-F5344CB8AC3E}">
        <p14:creationId xmlns:p14="http://schemas.microsoft.com/office/powerpoint/2010/main" val="9084898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213</a:t>
            </a:fld>
            <a:endParaRPr lang="zh-TW" altLang="en-US"/>
          </a:p>
        </p:txBody>
      </p:sp>
    </p:spTree>
    <p:extLst>
      <p:ext uri="{BB962C8B-B14F-4D97-AF65-F5344CB8AC3E}">
        <p14:creationId xmlns:p14="http://schemas.microsoft.com/office/powerpoint/2010/main" val="289767466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214</a:t>
            </a:fld>
            <a:endParaRPr lang="zh-TW" altLang="en-US"/>
          </a:p>
        </p:txBody>
      </p:sp>
    </p:spTree>
    <p:extLst>
      <p:ext uri="{BB962C8B-B14F-4D97-AF65-F5344CB8AC3E}">
        <p14:creationId xmlns:p14="http://schemas.microsoft.com/office/powerpoint/2010/main" val="309073405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npm</a:t>
            </a:r>
            <a:r>
              <a:rPr lang="en-US" altLang="zh-TW" sz="1800" dirty="0">
                <a:effectLst/>
                <a:ea typeface="微軟正黑體" panose="020B0604030504040204" pitchFamily="34" charset="-120"/>
                <a:cs typeface="Times New Roman" panose="02020603050405020304" pitchFamily="18" charset="0"/>
              </a:rPr>
              <a:t> run update-data</a:t>
            </a:r>
          </a:p>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215</a:t>
            </a:fld>
            <a:endParaRPr lang="zh-TW" altLang="en-US"/>
          </a:p>
        </p:txBody>
      </p:sp>
    </p:spTree>
    <p:extLst>
      <p:ext uri="{BB962C8B-B14F-4D97-AF65-F5344CB8AC3E}">
        <p14:creationId xmlns:p14="http://schemas.microsoft.com/office/powerpoint/2010/main" val="346755291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FB2B19-2213-4B06-9122-430E4115A3D2}" type="slidenum">
              <a:rPr kumimoji="1" lang="ja-JP" altLang="en-US" smtClean="0"/>
              <a:t>216</a:t>
            </a:fld>
            <a:endParaRPr kumimoji="1" lang="ja-JP" altLang="en-US"/>
          </a:p>
        </p:txBody>
      </p:sp>
    </p:spTree>
    <p:extLst>
      <p:ext uri="{BB962C8B-B14F-4D97-AF65-F5344CB8AC3E}">
        <p14:creationId xmlns:p14="http://schemas.microsoft.com/office/powerpoint/2010/main" val="180712803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217</a:t>
            </a:fld>
            <a:endParaRPr lang="zh-TW" altLang="en-US"/>
          </a:p>
        </p:txBody>
      </p:sp>
    </p:spTree>
    <p:extLst>
      <p:ext uri="{BB962C8B-B14F-4D97-AF65-F5344CB8AC3E}">
        <p14:creationId xmlns:p14="http://schemas.microsoft.com/office/powerpoint/2010/main" val="169845345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218</a:t>
            </a:fld>
            <a:endParaRPr lang="zh-TW" altLang="en-US"/>
          </a:p>
        </p:txBody>
      </p:sp>
    </p:spTree>
    <p:extLst>
      <p:ext uri="{BB962C8B-B14F-4D97-AF65-F5344CB8AC3E}">
        <p14:creationId xmlns:p14="http://schemas.microsoft.com/office/powerpoint/2010/main" val="1775174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23</a:t>
            </a:fld>
            <a:endParaRPr lang="zh-TW" altLang="en-US"/>
          </a:p>
        </p:txBody>
      </p:sp>
    </p:spTree>
    <p:extLst>
      <p:ext uri="{BB962C8B-B14F-4D97-AF65-F5344CB8AC3E}">
        <p14:creationId xmlns:p14="http://schemas.microsoft.com/office/powerpoint/2010/main" val="345787072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git clone https://github.com/MicrosoftDocs/mslearn-apim-and-functions.git ~/</a:t>
            </a:r>
            <a:r>
              <a:rPr lang="en-US" altLang="zh-TW" sz="1800" dirty="0" err="1">
                <a:effectLst/>
                <a:ea typeface="微軟正黑體" panose="020B0604030504040204" pitchFamily="34" charset="-120"/>
                <a:cs typeface="Times New Roman" panose="02020603050405020304" pitchFamily="18" charset="0"/>
              </a:rPr>
              <a:t>OnlineStoreFuncs</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cd ~/</a:t>
            </a:r>
            <a:r>
              <a:rPr lang="en-US" altLang="zh-TW" sz="1800" dirty="0" err="1">
                <a:effectLst/>
                <a:ea typeface="微軟正黑體" panose="020B0604030504040204" pitchFamily="34" charset="-120"/>
                <a:cs typeface="Times New Roman" panose="02020603050405020304" pitchFamily="18" charset="0"/>
              </a:rPr>
              <a:t>OnlineStoreFuncs</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bash setup.sh</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219</a:t>
            </a:fld>
            <a:endParaRPr lang="zh-TW" altLang="en-US"/>
          </a:p>
        </p:txBody>
      </p:sp>
    </p:spTree>
    <p:extLst>
      <p:ext uri="{BB962C8B-B14F-4D97-AF65-F5344CB8AC3E}">
        <p14:creationId xmlns:p14="http://schemas.microsoft.com/office/powerpoint/2010/main" val="142287713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220</a:t>
            </a:fld>
            <a:endParaRPr lang="zh-TW" altLang="en-US"/>
          </a:p>
        </p:txBody>
      </p:sp>
    </p:spTree>
    <p:extLst>
      <p:ext uri="{BB962C8B-B14F-4D97-AF65-F5344CB8AC3E}">
        <p14:creationId xmlns:p14="http://schemas.microsoft.com/office/powerpoint/2010/main" val="162502020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221</a:t>
            </a:fld>
            <a:endParaRPr lang="zh-TW" altLang="en-US"/>
          </a:p>
        </p:txBody>
      </p:sp>
    </p:spTree>
    <p:extLst>
      <p:ext uri="{BB962C8B-B14F-4D97-AF65-F5344CB8AC3E}">
        <p14:creationId xmlns:p14="http://schemas.microsoft.com/office/powerpoint/2010/main" val="413707634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222</a:t>
            </a:fld>
            <a:endParaRPr lang="zh-TW" altLang="en-US"/>
          </a:p>
        </p:txBody>
      </p:sp>
    </p:spTree>
    <p:extLst>
      <p:ext uri="{BB962C8B-B14F-4D97-AF65-F5344CB8AC3E}">
        <p14:creationId xmlns:p14="http://schemas.microsoft.com/office/powerpoint/2010/main" val="170216719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223</a:t>
            </a:fld>
            <a:endParaRPr lang="zh-TW" altLang="en-US"/>
          </a:p>
        </p:txBody>
      </p:sp>
    </p:spTree>
    <p:extLst>
      <p:ext uri="{BB962C8B-B14F-4D97-AF65-F5344CB8AC3E}">
        <p14:creationId xmlns:p14="http://schemas.microsoft.com/office/powerpoint/2010/main" val="36069946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224</a:t>
            </a:fld>
            <a:endParaRPr lang="zh-TW" altLang="en-US"/>
          </a:p>
        </p:txBody>
      </p:sp>
    </p:spTree>
    <p:extLst>
      <p:ext uri="{BB962C8B-B14F-4D97-AF65-F5344CB8AC3E}">
        <p14:creationId xmlns:p14="http://schemas.microsoft.com/office/powerpoint/2010/main" val="180505212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225</a:t>
            </a:fld>
            <a:endParaRPr lang="zh-TW" altLang="en-US"/>
          </a:p>
        </p:txBody>
      </p:sp>
    </p:spTree>
    <p:extLst>
      <p:ext uri="{BB962C8B-B14F-4D97-AF65-F5344CB8AC3E}">
        <p14:creationId xmlns:p14="http://schemas.microsoft.com/office/powerpoint/2010/main" val="326134680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226</a:t>
            </a:fld>
            <a:endParaRPr lang="zh-TW" altLang="en-US"/>
          </a:p>
        </p:txBody>
      </p:sp>
    </p:spTree>
    <p:extLst>
      <p:ext uri="{BB962C8B-B14F-4D97-AF65-F5344CB8AC3E}">
        <p14:creationId xmlns:p14="http://schemas.microsoft.com/office/powerpoint/2010/main" val="134761780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227</a:t>
            </a:fld>
            <a:endParaRPr lang="zh-TW" altLang="en-US"/>
          </a:p>
        </p:txBody>
      </p:sp>
    </p:spTree>
    <p:extLst>
      <p:ext uri="{BB962C8B-B14F-4D97-AF65-F5344CB8AC3E}">
        <p14:creationId xmlns:p14="http://schemas.microsoft.com/office/powerpoint/2010/main" val="306218836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228</a:t>
            </a:fld>
            <a:endParaRPr lang="zh-TW" altLang="en-US"/>
          </a:p>
        </p:txBody>
      </p:sp>
    </p:spTree>
    <p:extLst>
      <p:ext uri="{BB962C8B-B14F-4D97-AF65-F5344CB8AC3E}">
        <p14:creationId xmlns:p14="http://schemas.microsoft.com/office/powerpoint/2010/main" val="750866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24</a:t>
            </a:fld>
            <a:endParaRPr lang="zh-TW" altLang="en-US"/>
          </a:p>
        </p:txBody>
      </p:sp>
    </p:spTree>
    <p:extLst>
      <p:ext uri="{BB962C8B-B14F-4D97-AF65-F5344CB8AC3E}">
        <p14:creationId xmlns:p14="http://schemas.microsoft.com/office/powerpoint/2010/main" val="249388232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229</a:t>
            </a:fld>
            <a:endParaRPr lang="zh-TW" altLang="en-US"/>
          </a:p>
        </p:txBody>
      </p:sp>
    </p:spTree>
    <p:extLst>
      <p:ext uri="{BB962C8B-B14F-4D97-AF65-F5344CB8AC3E}">
        <p14:creationId xmlns:p14="http://schemas.microsoft.com/office/powerpoint/2010/main" val="312275201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230</a:t>
            </a:fld>
            <a:endParaRPr lang="zh-TW" altLang="en-US"/>
          </a:p>
        </p:txBody>
      </p:sp>
    </p:spTree>
    <p:extLst>
      <p:ext uri="{BB962C8B-B14F-4D97-AF65-F5344CB8AC3E}">
        <p14:creationId xmlns:p14="http://schemas.microsoft.com/office/powerpoint/2010/main" val="101314603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231</a:t>
            </a:fld>
            <a:endParaRPr lang="zh-TW" altLang="en-US"/>
          </a:p>
        </p:txBody>
      </p:sp>
    </p:spTree>
    <p:extLst>
      <p:ext uri="{BB962C8B-B14F-4D97-AF65-F5344CB8AC3E}">
        <p14:creationId xmlns:p14="http://schemas.microsoft.com/office/powerpoint/2010/main" val="92086947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232</a:t>
            </a:fld>
            <a:endParaRPr lang="zh-TW" altLang="en-US"/>
          </a:p>
        </p:txBody>
      </p:sp>
    </p:spTree>
    <p:extLst>
      <p:ext uri="{BB962C8B-B14F-4D97-AF65-F5344CB8AC3E}">
        <p14:creationId xmlns:p14="http://schemas.microsoft.com/office/powerpoint/2010/main" val="33768689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233</a:t>
            </a:fld>
            <a:endParaRPr lang="zh-TW" altLang="en-US"/>
          </a:p>
        </p:txBody>
      </p:sp>
    </p:spTree>
    <p:extLst>
      <p:ext uri="{BB962C8B-B14F-4D97-AF65-F5344CB8AC3E}">
        <p14:creationId xmlns:p14="http://schemas.microsoft.com/office/powerpoint/2010/main" val="222725486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234</a:t>
            </a:fld>
            <a:endParaRPr lang="zh-TW" altLang="en-US"/>
          </a:p>
        </p:txBody>
      </p:sp>
    </p:spTree>
    <p:extLst>
      <p:ext uri="{BB962C8B-B14F-4D97-AF65-F5344CB8AC3E}">
        <p14:creationId xmlns:p14="http://schemas.microsoft.com/office/powerpoint/2010/main" val="355384277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235</a:t>
            </a:fld>
            <a:endParaRPr lang="zh-TW" altLang="en-US"/>
          </a:p>
        </p:txBody>
      </p:sp>
    </p:spTree>
    <p:extLst>
      <p:ext uri="{BB962C8B-B14F-4D97-AF65-F5344CB8AC3E}">
        <p14:creationId xmlns:p14="http://schemas.microsoft.com/office/powerpoint/2010/main" val="223832652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236</a:t>
            </a:fld>
            <a:endParaRPr lang="zh-TW" altLang="en-US"/>
          </a:p>
        </p:txBody>
      </p:sp>
    </p:spTree>
    <p:extLst>
      <p:ext uri="{BB962C8B-B14F-4D97-AF65-F5344CB8AC3E}">
        <p14:creationId xmlns:p14="http://schemas.microsoft.com/office/powerpoint/2010/main" val="248771929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237</a:t>
            </a:fld>
            <a:endParaRPr lang="zh-TW" altLang="en-US"/>
          </a:p>
        </p:txBody>
      </p:sp>
    </p:spTree>
    <p:extLst>
      <p:ext uri="{BB962C8B-B14F-4D97-AF65-F5344CB8AC3E}">
        <p14:creationId xmlns:p14="http://schemas.microsoft.com/office/powerpoint/2010/main" val="249173886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238</a:t>
            </a:fld>
            <a:endParaRPr lang="zh-TW" altLang="en-US"/>
          </a:p>
        </p:txBody>
      </p:sp>
    </p:spTree>
    <p:extLst>
      <p:ext uri="{BB962C8B-B14F-4D97-AF65-F5344CB8AC3E}">
        <p14:creationId xmlns:p14="http://schemas.microsoft.com/office/powerpoint/2010/main" val="1020901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module.exports</a:t>
            </a:r>
            <a:r>
              <a:rPr lang="en-US" altLang="zh-TW" sz="1800" dirty="0">
                <a:effectLst/>
                <a:ea typeface="微軟正黑體" panose="020B0604030504040204" pitchFamily="34" charset="-120"/>
                <a:cs typeface="Times New Roman" panose="02020603050405020304" pitchFamily="18" charset="0"/>
              </a:rPr>
              <a:t> = function (context, req) {</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context.log('Drive Gear Temperature Service triggered');</a:t>
            </a:r>
          </a:p>
          <a:p>
            <a:pPr>
              <a:lnSpc>
                <a:spcPct val="150000"/>
              </a:lnSpc>
            </a:pPr>
            <a:r>
              <a:rPr lang="en-US" altLang="zh-TW" sz="1800" dirty="0">
                <a:effectLst/>
                <a:ea typeface="微軟正黑體" panose="020B0604030504040204" pitchFamily="34" charset="-120"/>
                <a:cs typeface="Times New Roman" panose="02020603050405020304" pitchFamily="18" charset="0"/>
              </a:rPr>
              <a:t>    if (</a:t>
            </a:r>
            <a:r>
              <a:rPr lang="en-US" altLang="zh-TW" sz="1800" dirty="0" err="1">
                <a:effectLst/>
                <a:ea typeface="微軟正黑體" panose="020B0604030504040204" pitchFamily="34" charset="-120"/>
                <a:cs typeface="Times New Roman" panose="02020603050405020304" pitchFamily="18" charset="0"/>
              </a:rPr>
              <a:t>req.body</a:t>
            </a:r>
            <a:r>
              <a:rPr lang="en-US" altLang="zh-TW" sz="1800" dirty="0">
                <a:effectLst/>
                <a:ea typeface="微軟正黑體" panose="020B0604030504040204" pitchFamily="34" charset="-120"/>
                <a:cs typeface="Times New Roman" panose="02020603050405020304" pitchFamily="18" charset="0"/>
              </a:rPr>
              <a:t> &amp;&amp; </a:t>
            </a:r>
            <a:r>
              <a:rPr lang="en-US" altLang="zh-TW" sz="1800" dirty="0" err="1">
                <a:effectLst/>
                <a:ea typeface="微軟正黑體" panose="020B0604030504040204" pitchFamily="34" charset="-120"/>
                <a:cs typeface="Times New Roman" panose="02020603050405020304" pitchFamily="18" charset="0"/>
              </a:rPr>
              <a:t>req.body.readings</a:t>
            </a: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req.body.readings.forEach</a:t>
            </a:r>
            <a:r>
              <a:rPr lang="en-US" altLang="zh-TW" sz="1800" dirty="0">
                <a:effectLst/>
                <a:ea typeface="微軟正黑體" panose="020B0604030504040204" pitchFamily="34" charset="-120"/>
                <a:cs typeface="Times New Roman" panose="02020603050405020304" pitchFamily="18" charset="0"/>
              </a:rPr>
              <a:t>(function(reading) {</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if(</a:t>
            </a:r>
            <a:r>
              <a:rPr lang="en-US" altLang="zh-TW" sz="1800" dirty="0" err="1">
                <a:effectLst/>
                <a:ea typeface="微軟正黑體" panose="020B0604030504040204" pitchFamily="34" charset="-120"/>
                <a:cs typeface="Times New Roman" panose="02020603050405020304" pitchFamily="18" charset="0"/>
              </a:rPr>
              <a:t>reading.temperature</a:t>
            </a:r>
            <a:r>
              <a:rPr lang="en-US" altLang="zh-TW" sz="1800" dirty="0">
                <a:effectLst/>
                <a:ea typeface="微軟正黑體" panose="020B0604030504040204" pitchFamily="34" charset="-120"/>
                <a:cs typeface="Times New Roman" panose="02020603050405020304" pitchFamily="18" charset="0"/>
              </a:rPr>
              <a:t>&lt;=25)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reading.status</a:t>
            </a:r>
            <a:r>
              <a:rPr lang="en-US" altLang="zh-TW" sz="1800" dirty="0">
                <a:effectLst/>
                <a:ea typeface="微軟正黑體" panose="020B0604030504040204" pitchFamily="34" charset="-120"/>
                <a:cs typeface="Times New Roman" panose="02020603050405020304" pitchFamily="18" charset="0"/>
              </a:rPr>
              <a:t> = 'OK';</a:t>
            </a:r>
          </a:p>
          <a:p>
            <a:pPr>
              <a:lnSpc>
                <a:spcPct val="150000"/>
              </a:lnSpc>
            </a:pPr>
            <a:r>
              <a:rPr lang="en-US" altLang="zh-TW" sz="1800" dirty="0">
                <a:effectLst/>
                <a:ea typeface="微軟正黑體" panose="020B0604030504040204" pitchFamily="34" charset="-120"/>
                <a:cs typeface="Times New Roman" panose="02020603050405020304" pitchFamily="18" charset="0"/>
              </a:rPr>
              <a:t>            } else if (</a:t>
            </a:r>
            <a:r>
              <a:rPr lang="en-US" altLang="zh-TW" sz="1800" dirty="0" err="1">
                <a:effectLst/>
                <a:ea typeface="微軟正黑體" panose="020B0604030504040204" pitchFamily="34" charset="-120"/>
                <a:cs typeface="Times New Roman" panose="02020603050405020304" pitchFamily="18" charset="0"/>
              </a:rPr>
              <a:t>reading.temperature</a:t>
            </a:r>
            <a:r>
              <a:rPr lang="en-US" altLang="zh-TW" sz="1800" dirty="0">
                <a:effectLst/>
                <a:ea typeface="微軟正黑體" panose="020B0604030504040204" pitchFamily="34" charset="-120"/>
                <a:cs typeface="Times New Roman" panose="02020603050405020304" pitchFamily="18" charset="0"/>
              </a:rPr>
              <a:t>&lt;=50)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reading.status</a:t>
            </a:r>
            <a:r>
              <a:rPr lang="en-US" altLang="zh-TW" sz="1800" dirty="0">
                <a:effectLst/>
                <a:ea typeface="微軟正黑體" panose="020B0604030504040204" pitchFamily="34" charset="-120"/>
                <a:cs typeface="Times New Roman" panose="02020603050405020304" pitchFamily="18" charset="0"/>
              </a:rPr>
              <a:t> = 'CAUTION';</a:t>
            </a:r>
          </a:p>
          <a:p>
            <a:pPr>
              <a:lnSpc>
                <a:spcPct val="150000"/>
              </a:lnSpc>
            </a:pPr>
            <a:r>
              <a:rPr lang="en-US" altLang="zh-TW" sz="1800" dirty="0">
                <a:effectLst/>
                <a:ea typeface="微軟正黑體" panose="020B0604030504040204" pitchFamily="34" charset="-120"/>
                <a:cs typeface="Times New Roman" panose="02020603050405020304" pitchFamily="18" charset="0"/>
              </a:rPr>
              <a:t>            } else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reading.status</a:t>
            </a:r>
            <a:r>
              <a:rPr lang="en-US" altLang="zh-TW" sz="1800" dirty="0">
                <a:effectLst/>
                <a:ea typeface="微軟正黑體" panose="020B0604030504040204" pitchFamily="34" charset="-120"/>
                <a:cs typeface="Times New Roman" panose="02020603050405020304" pitchFamily="18" charset="0"/>
              </a:rPr>
              <a:t> = 'DANGER'</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context.log('Reading is ' + </a:t>
            </a:r>
            <a:r>
              <a:rPr lang="en-US" altLang="zh-TW" sz="1800" dirty="0" err="1">
                <a:effectLst/>
                <a:ea typeface="微軟正黑體" panose="020B0604030504040204" pitchFamily="34" charset="-120"/>
                <a:cs typeface="Times New Roman" panose="02020603050405020304" pitchFamily="18" charset="0"/>
              </a:rPr>
              <a:t>reading.status</a:t>
            </a:r>
            <a:r>
              <a:rPr lang="en-US" altLang="zh-TW" sz="1800" dirty="0">
                <a:effectLst/>
                <a:ea typeface="微軟正黑體" panose="020B0604030504040204" pitchFamily="34" charset="-120"/>
                <a:cs typeface="Times New Roman" panose="02020603050405020304" pitchFamily="18" charset="0"/>
              </a:rPr>
              <a:t>);</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context.res = {</a:t>
            </a:r>
          </a:p>
          <a:p>
            <a:pPr>
              <a:lnSpc>
                <a:spcPct val="150000"/>
              </a:lnSpc>
            </a:pPr>
            <a:r>
              <a:rPr lang="en-US" altLang="zh-TW" sz="1800" dirty="0">
                <a:effectLst/>
                <a:ea typeface="微軟正黑體" panose="020B0604030504040204" pitchFamily="34" charset="-120"/>
                <a:cs typeface="Times New Roman" panose="02020603050405020304" pitchFamily="18" charset="0"/>
              </a:rPr>
              <a:t>            // status: 200, /* Defaults to 200 */</a:t>
            </a:r>
          </a:p>
          <a:p>
            <a:pPr>
              <a:lnSpc>
                <a:spcPct val="150000"/>
              </a:lnSpc>
            </a:pPr>
            <a:r>
              <a:rPr lang="en-US" altLang="zh-TW" sz="1800" dirty="0">
                <a:effectLst/>
                <a:ea typeface="微軟正黑體" panose="020B0604030504040204" pitchFamily="34" charset="-120"/>
                <a:cs typeface="Times New Roman" panose="02020603050405020304" pitchFamily="18" charset="0"/>
              </a:rPr>
              <a:t>            body: {</a:t>
            </a:r>
          </a:p>
          <a:p>
            <a:pPr>
              <a:lnSpc>
                <a:spcPct val="150000"/>
              </a:lnSpc>
            </a:pPr>
            <a:r>
              <a:rPr lang="en-US" altLang="zh-TW" sz="1800" dirty="0">
                <a:effectLst/>
                <a:ea typeface="微軟正黑體" panose="020B0604030504040204" pitchFamily="34" charset="-120"/>
                <a:cs typeface="Times New Roman" panose="02020603050405020304" pitchFamily="18" charset="0"/>
              </a:rPr>
              <a:t>                "readings": </a:t>
            </a:r>
            <a:r>
              <a:rPr lang="en-US" altLang="zh-TW" sz="1800" dirty="0" err="1">
                <a:effectLst/>
                <a:ea typeface="微軟正黑體" panose="020B0604030504040204" pitchFamily="34" charset="-120"/>
                <a:cs typeface="Times New Roman" panose="02020603050405020304" pitchFamily="18" charset="0"/>
              </a:rPr>
              <a:t>req.body.readings</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else {</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context.res = {</a:t>
            </a:r>
          </a:p>
          <a:p>
            <a:pPr>
              <a:lnSpc>
                <a:spcPct val="150000"/>
              </a:lnSpc>
            </a:pPr>
            <a:r>
              <a:rPr lang="en-US" altLang="zh-TW" sz="1800" dirty="0">
                <a:effectLst/>
                <a:ea typeface="微軟正黑體" panose="020B0604030504040204" pitchFamily="34" charset="-120"/>
                <a:cs typeface="Times New Roman" panose="02020603050405020304" pitchFamily="18" charset="0"/>
              </a:rPr>
              <a:t>            status: 400,</a:t>
            </a:r>
          </a:p>
          <a:p>
            <a:pPr>
              <a:lnSpc>
                <a:spcPct val="150000"/>
              </a:lnSpc>
            </a:pPr>
            <a:r>
              <a:rPr lang="en-US" altLang="zh-TW" sz="1800" dirty="0">
                <a:effectLst/>
                <a:ea typeface="微軟正黑體" panose="020B0604030504040204" pitchFamily="34" charset="-120"/>
                <a:cs typeface="Times New Roman" panose="02020603050405020304" pitchFamily="18" charset="0"/>
              </a:rPr>
              <a:t>            body: "Please send an array of readings in the request body"</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context.done</a:t>
            </a:r>
            <a:r>
              <a:rPr lang="en-US" altLang="zh-TW" sz="1800" dirty="0">
                <a:effectLst/>
                <a:ea typeface="微軟正黑體" panose="020B0604030504040204" pitchFamily="34" charset="-120"/>
                <a:cs typeface="Times New Roman" panose="02020603050405020304" pitchFamily="18" charset="0"/>
              </a:rPr>
              <a:t>();</a:t>
            </a:r>
          </a:p>
          <a:p>
            <a:pPr>
              <a:lnSpc>
                <a:spcPct val="150000"/>
              </a:lnSpc>
            </a:pP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25</a:t>
            </a:fld>
            <a:endParaRPr lang="zh-TW" altLang="en-US"/>
          </a:p>
        </p:txBody>
      </p:sp>
    </p:spTree>
    <p:extLst>
      <p:ext uri="{BB962C8B-B14F-4D97-AF65-F5344CB8AC3E}">
        <p14:creationId xmlns:p14="http://schemas.microsoft.com/office/powerpoint/2010/main" val="123097524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239</a:t>
            </a:fld>
            <a:endParaRPr lang="zh-TW" altLang="en-US"/>
          </a:p>
        </p:txBody>
      </p:sp>
    </p:spTree>
    <p:extLst>
      <p:ext uri="{BB962C8B-B14F-4D97-AF65-F5344CB8AC3E}">
        <p14:creationId xmlns:p14="http://schemas.microsoft.com/office/powerpoint/2010/main" val="38032562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240</a:t>
            </a:fld>
            <a:endParaRPr lang="zh-TW" altLang="en-US"/>
          </a:p>
        </p:txBody>
      </p:sp>
    </p:spTree>
    <p:extLst>
      <p:ext uri="{BB962C8B-B14F-4D97-AF65-F5344CB8AC3E}">
        <p14:creationId xmlns:p14="http://schemas.microsoft.com/office/powerpoint/2010/main" val="292387619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241</a:t>
            </a:fld>
            <a:endParaRPr lang="zh-TW" altLang="en-US"/>
          </a:p>
        </p:txBody>
      </p:sp>
    </p:spTree>
    <p:extLst>
      <p:ext uri="{BB962C8B-B14F-4D97-AF65-F5344CB8AC3E}">
        <p14:creationId xmlns:p14="http://schemas.microsoft.com/office/powerpoint/2010/main" val="242022598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242</a:t>
            </a:fld>
            <a:endParaRPr lang="zh-TW" altLang="en-US"/>
          </a:p>
        </p:txBody>
      </p:sp>
    </p:spTree>
    <p:extLst>
      <p:ext uri="{BB962C8B-B14F-4D97-AF65-F5344CB8AC3E}">
        <p14:creationId xmlns:p14="http://schemas.microsoft.com/office/powerpoint/2010/main" val="30240716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243</a:t>
            </a:fld>
            <a:endParaRPr lang="zh-TW" altLang="en-US"/>
          </a:p>
        </p:txBody>
      </p:sp>
    </p:spTree>
    <p:extLst>
      <p:ext uri="{BB962C8B-B14F-4D97-AF65-F5344CB8AC3E}">
        <p14:creationId xmlns:p14="http://schemas.microsoft.com/office/powerpoint/2010/main" val="287818777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244</a:t>
            </a:fld>
            <a:endParaRPr lang="zh-TW" altLang="en-US"/>
          </a:p>
        </p:txBody>
      </p:sp>
    </p:spTree>
    <p:extLst>
      <p:ext uri="{BB962C8B-B14F-4D97-AF65-F5344CB8AC3E}">
        <p14:creationId xmlns:p14="http://schemas.microsoft.com/office/powerpoint/2010/main" val="288956775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245</a:t>
            </a:fld>
            <a:endParaRPr lang="zh-TW" altLang="en-US"/>
          </a:p>
        </p:txBody>
      </p:sp>
    </p:spTree>
    <p:extLst>
      <p:ext uri="{BB962C8B-B14F-4D97-AF65-F5344CB8AC3E}">
        <p14:creationId xmlns:p14="http://schemas.microsoft.com/office/powerpoint/2010/main" val="18949164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200" dirty="0">
                <a:effectLst/>
                <a:ea typeface="微軟正黑體" panose="020B0604030504040204" pitchFamily="34" charset="-120"/>
                <a:cs typeface="Times New Roman" panose="02020603050405020304" pitchFamily="18" charset="0"/>
              </a:rPr>
              <a:t>GATEWAY_URL=&lt;paste URL here&gt;</a:t>
            </a:r>
          </a:p>
          <a:p>
            <a:pPr>
              <a:lnSpc>
                <a:spcPct val="150000"/>
              </a:lnSpc>
            </a:pPr>
            <a:r>
              <a:rPr lang="zh-TW" altLang="en-US" sz="1200" dirty="0">
                <a:effectLst/>
                <a:ea typeface="微軟正黑體" panose="020B0604030504040204" pitchFamily="34" charset="-120"/>
                <a:cs typeface="Times New Roman" panose="02020603050405020304" pitchFamily="18" charset="0"/>
              </a:rPr>
              <a:t>　　ｅｇ：</a:t>
            </a:r>
            <a:r>
              <a:rPr lang="en-US" altLang="zh-TW" sz="1200" dirty="0">
                <a:effectLst/>
                <a:ea typeface="微軟正黑體" panose="020B0604030504040204" pitchFamily="34" charset="-120"/>
                <a:cs typeface="Times New Roman" panose="02020603050405020304" pitchFamily="18" charset="0"/>
              </a:rPr>
              <a:t>GATEWAY_URL=</a:t>
            </a:r>
            <a:r>
              <a:rPr lang="en-US" altLang="zh-TW" sz="1800" b="0" i="0" dirty="0">
                <a:solidFill>
                  <a:srgbClr val="000000"/>
                </a:solidFill>
                <a:effectLst/>
                <a:latin typeface="az_ea_font"/>
              </a:rPr>
              <a:t>https://orderfunction30124ea1de-apim.azure-api.net</a:t>
            </a:r>
            <a:endParaRPr lang="en-US" altLang="zh-TW" sz="1200" dirty="0">
              <a:effectLst/>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246</a:t>
            </a:fld>
            <a:endParaRPr lang="zh-TW" altLang="en-US"/>
          </a:p>
        </p:txBody>
      </p:sp>
    </p:spTree>
    <p:extLst>
      <p:ext uri="{BB962C8B-B14F-4D97-AF65-F5344CB8AC3E}">
        <p14:creationId xmlns:p14="http://schemas.microsoft.com/office/powerpoint/2010/main" val="88864455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247</a:t>
            </a:fld>
            <a:endParaRPr lang="zh-TW" altLang="en-US"/>
          </a:p>
        </p:txBody>
      </p:sp>
    </p:spTree>
    <p:extLst>
      <p:ext uri="{BB962C8B-B14F-4D97-AF65-F5344CB8AC3E}">
        <p14:creationId xmlns:p14="http://schemas.microsoft.com/office/powerpoint/2010/main" val="264647125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SUB_KEY=&lt;paste key here&gt;</a:t>
            </a:r>
          </a:p>
          <a:p>
            <a:pPr>
              <a:lnSpc>
                <a:spcPct val="150000"/>
              </a:lnSpc>
            </a:pPr>
            <a:r>
              <a:rPr lang="zh-TW" altLang="en-US" sz="1800" dirty="0">
                <a:effectLst/>
                <a:ea typeface="微軟正黑體" panose="020B0604030504040204" pitchFamily="34" charset="-120"/>
                <a:cs typeface="Times New Roman" panose="02020603050405020304" pitchFamily="18" charset="0"/>
              </a:rPr>
              <a:t>　　ｅｇ：</a:t>
            </a:r>
            <a:r>
              <a:rPr lang="en-US" altLang="zh-TW" sz="1800" dirty="0">
                <a:effectLst/>
                <a:ea typeface="微軟正黑體" panose="020B0604030504040204" pitchFamily="34" charset="-120"/>
                <a:cs typeface="Times New Roman" panose="02020603050405020304" pitchFamily="18" charset="0"/>
              </a:rPr>
              <a:t>SUB_KEY=</a:t>
            </a:r>
            <a:r>
              <a:rPr lang="en-US" altLang="zh-TW" sz="2800" b="0" i="0" dirty="0">
                <a:solidFill>
                  <a:srgbClr val="000000"/>
                </a:solidFill>
                <a:effectLst/>
                <a:latin typeface="az_ea_font"/>
              </a:rPr>
              <a:t>529ac41512c54e069ae98758c75b5d84</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248</a:t>
            </a:fld>
            <a:endParaRPr lang="zh-TW" altLang="en-US"/>
          </a:p>
        </p:txBody>
      </p:sp>
    </p:spTree>
    <p:extLst>
      <p:ext uri="{BB962C8B-B14F-4D97-AF65-F5344CB8AC3E}">
        <p14:creationId xmlns:p14="http://schemas.microsoft.com/office/powerpoint/2010/main" val="3317339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a:t>
            </a:r>
          </a:p>
          <a:p>
            <a:pPr>
              <a:lnSpc>
                <a:spcPct val="150000"/>
              </a:lnSpc>
            </a:pPr>
            <a:r>
              <a:rPr lang="en-US" altLang="zh-TW" sz="1800" dirty="0">
                <a:effectLst/>
                <a:ea typeface="微軟正黑體" panose="020B0604030504040204" pitchFamily="34" charset="-120"/>
                <a:cs typeface="Times New Roman" panose="02020603050405020304" pitchFamily="18" charset="0"/>
              </a:rPr>
              <a:t>    "readings":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driveGearId</a:t>
            </a:r>
            <a:r>
              <a:rPr lang="en-US" altLang="zh-TW" sz="1800" dirty="0">
                <a:effectLst/>
                <a:ea typeface="微軟正黑體" panose="020B0604030504040204" pitchFamily="34" charset="-120"/>
                <a:cs typeface="Times New Roman" panose="02020603050405020304" pitchFamily="18" charset="0"/>
              </a:rPr>
              <a:t>": 1,</a:t>
            </a:r>
          </a:p>
          <a:p>
            <a:pPr>
              <a:lnSpc>
                <a:spcPct val="150000"/>
              </a:lnSpc>
            </a:pPr>
            <a:r>
              <a:rPr lang="en-US" altLang="zh-TW" sz="1800" dirty="0">
                <a:effectLst/>
                <a:ea typeface="微軟正黑體" panose="020B0604030504040204" pitchFamily="34" charset="-120"/>
                <a:cs typeface="Times New Roman" panose="02020603050405020304" pitchFamily="18" charset="0"/>
              </a:rPr>
              <a:t>            "timestamp": 1534263995,</a:t>
            </a:r>
          </a:p>
          <a:p>
            <a:pPr>
              <a:lnSpc>
                <a:spcPct val="150000"/>
              </a:lnSpc>
            </a:pPr>
            <a:r>
              <a:rPr lang="en-US" altLang="zh-TW" sz="1800" dirty="0">
                <a:effectLst/>
                <a:ea typeface="微軟正黑體" panose="020B0604030504040204" pitchFamily="34" charset="-120"/>
                <a:cs typeface="Times New Roman" panose="02020603050405020304" pitchFamily="18" charset="0"/>
              </a:rPr>
              <a:t>            "temperature": 23</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driveGearId</a:t>
            </a:r>
            <a:r>
              <a:rPr lang="en-US" altLang="zh-TW" sz="1800" dirty="0">
                <a:effectLst/>
                <a:ea typeface="微軟正黑體" panose="020B0604030504040204" pitchFamily="34" charset="-120"/>
                <a:cs typeface="Times New Roman" panose="02020603050405020304" pitchFamily="18" charset="0"/>
              </a:rPr>
              <a:t>": 3,</a:t>
            </a:r>
          </a:p>
          <a:p>
            <a:pPr>
              <a:lnSpc>
                <a:spcPct val="150000"/>
              </a:lnSpc>
            </a:pPr>
            <a:r>
              <a:rPr lang="en-US" altLang="zh-TW" sz="1800" dirty="0">
                <a:effectLst/>
                <a:ea typeface="微軟正黑體" panose="020B0604030504040204" pitchFamily="34" charset="-120"/>
                <a:cs typeface="Times New Roman" panose="02020603050405020304" pitchFamily="18" charset="0"/>
              </a:rPr>
              <a:t>            "timestamp": 1534264048,</a:t>
            </a:r>
          </a:p>
          <a:p>
            <a:pPr>
              <a:lnSpc>
                <a:spcPct val="150000"/>
              </a:lnSpc>
            </a:pPr>
            <a:r>
              <a:rPr lang="en-US" altLang="zh-TW" sz="1800" dirty="0">
                <a:effectLst/>
                <a:ea typeface="微軟正黑體" panose="020B0604030504040204" pitchFamily="34" charset="-120"/>
                <a:cs typeface="Times New Roman" panose="02020603050405020304" pitchFamily="18" charset="0"/>
              </a:rPr>
              <a:t>            "temperature": 45</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driveGearId</a:t>
            </a:r>
            <a:r>
              <a:rPr lang="en-US" altLang="zh-TW" sz="1800" dirty="0">
                <a:effectLst/>
                <a:ea typeface="微軟正黑體" panose="020B0604030504040204" pitchFamily="34" charset="-120"/>
                <a:cs typeface="Times New Roman" panose="02020603050405020304" pitchFamily="18" charset="0"/>
              </a:rPr>
              <a:t>": 18,</a:t>
            </a:r>
          </a:p>
          <a:p>
            <a:pPr>
              <a:lnSpc>
                <a:spcPct val="150000"/>
              </a:lnSpc>
            </a:pPr>
            <a:r>
              <a:rPr lang="en-US" altLang="zh-TW" sz="1800" dirty="0">
                <a:effectLst/>
                <a:ea typeface="微軟正黑體" panose="020B0604030504040204" pitchFamily="34" charset="-120"/>
                <a:cs typeface="Times New Roman" panose="02020603050405020304" pitchFamily="18" charset="0"/>
              </a:rPr>
              <a:t>            "timestamp": 1534264050,</a:t>
            </a:r>
          </a:p>
          <a:p>
            <a:pPr>
              <a:lnSpc>
                <a:spcPct val="150000"/>
              </a:lnSpc>
            </a:pPr>
            <a:r>
              <a:rPr lang="en-US" altLang="zh-TW" sz="1800" dirty="0">
                <a:effectLst/>
                <a:ea typeface="微軟正黑體" panose="020B0604030504040204" pitchFamily="34" charset="-120"/>
                <a:cs typeface="Times New Roman" panose="02020603050405020304" pitchFamily="18" charset="0"/>
              </a:rPr>
              <a:t>            "temperature": 55</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26</a:t>
            </a:fld>
            <a:endParaRPr lang="zh-TW" altLang="en-US"/>
          </a:p>
        </p:txBody>
      </p:sp>
    </p:spTree>
    <p:extLst>
      <p:ext uri="{BB962C8B-B14F-4D97-AF65-F5344CB8AC3E}">
        <p14:creationId xmlns:p14="http://schemas.microsoft.com/office/powerpoint/2010/main" val="415662861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curl -X GET "$GATEWAY_URL/orders/</a:t>
            </a:r>
            <a:r>
              <a:rPr lang="en-US" altLang="zh-TW" sz="1800" dirty="0" err="1">
                <a:effectLst/>
                <a:ea typeface="微軟正黑體" panose="020B0604030504040204" pitchFamily="34" charset="-120"/>
                <a:cs typeface="Times New Roman" panose="02020603050405020304" pitchFamily="18" charset="0"/>
              </a:rPr>
              <a:t>OrderDetails?name</a:t>
            </a:r>
            <a:r>
              <a:rPr lang="en-US" altLang="zh-TW" sz="1800" dirty="0">
                <a:effectLst/>
                <a:ea typeface="微軟正黑體" panose="020B0604030504040204" pitchFamily="34" charset="-120"/>
                <a:cs typeface="Times New Roman" panose="02020603050405020304" pitchFamily="18" charset="0"/>
              </a:rPr>
              <a:t>=Henri" -H "</a:t>
            </a:r>
            <a:r>
              <a:rPr lang="en-US" altLang="zh-TW" sz="1800" dirty="0" err="1">
                <a:effectLst/>
                <a:ea typeface="微軟正黑體" panose="020B0604030504040204" pitchFamily="34" charset="-120"/>
                <a:cs typeface="Times New Roman" panose="02020603050405020304" pitchFamily="18" charset="0"/>
              </a:rPr>
              <a:t>Ocp</a:t>
            </a:r>
            <a:r>
              <a:rPr lang="en-US" altLang="zh-TW" sz="1800" dirty="0">
                <a:effectLst/>
                <a:ea typeface="微軟正黑體" panose="020B0604030504040204" pitchFamily="34" charset="-120"/>
                <a:cs typeface="Times New Roman" panose="02020603050405020304" pitchFamily="18" charset="0"/>
              </a:rPr>
              <a:t>-</a:t>
            </a:r>
            <a:r>
              <a:rPr lang="en-US" altLang="zh-TW" sz="1800" dirty="0" err="1">
                <a:effectLst/>
                <a:ea typeface="微軟正黑體" panose="020B0604030504040204" pitchFamily="34" charset="-120"/>
                <a:cs typeface="Times New Roman" panose="02020603050405020304" pitchFamily="18" charset="0"/>
              </a:rPr>
              <a:t>Apim</a:t>
            </a:r>
            <a:r>
              <a:rPr lang="en-US" altLang="zh-TW" sz="1800" dirty="0">
                <a:effectLst/>
                <a:ea typeface="微軟正黑體" panose="020B0604030504040204" pitchFamily="34" charset="-120"/>
                <a:cs typeface="Times New Roman" panose="02020603050405020304" pitchFamily="18" charset="0"/>
              </a:rPr>
              <a:t>-Subscription-Key:$SUB_KEY“</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249</a:t>
            </a:fld>
            <a:endParaRPr lang="zh-TW" altLang="en-US"/>
          </a:p>
        </p:txBody>
      </p:sp>
    </p:spTree>
    <p:extLst>
      <p:ext uri="{BB962C8B-B14F-4D97-AF65-F5344CB8AC3E}">
        <p14:creationId xmlns:p14="http://schemas.microsoft.com/office/powerpoint/2010/main" val="275854882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curl -X GET "$GATEWAY_URL/orders/</a:t>
            </a:r>
            <a:r>
              <a:rPr lang="en-US" altLang="zh-TW" sz="1800" dirty="0" err="1">
                <a:effectLst/>
                <a:ea typeface="微軟正黑體" panose="020B0604030504040204" pitchFamily="34" charset="-120"/>
                <a:cs typeface="Times New Roman" panose="02020603050405020304" pitchFamily="18" charset="0"/>
              </a:rPr>
              <a:t>OrderDetails?name</a:t>
            </a:r>
            <a:r>
              <a:rPr lang="en-US" altLang="zh-TW" sz="1800" dirty="0">
                <a:effectLst/>
                <a:ea typeface="微軟正黑體" panose="020B0604030504040204" pitchFamily="34" charset="-120"/>
                <a:cs typeface="Times New Roman" panose="02020603050405020304" pitchFamily="18" charset="0"/>
              </a:rPr>
              <a:t>=Henri" -H "</a:t>
            </a:r>
            <a:r>
              <a:rPr lang="en-US" altLang="zh-TW" sz="1800" dirty="0" err="1">
                <a:effectLst/>
                <a:ea typeface="微軟正黑體" panose="020B0604030504040204" pitchFamily="34" charset="-120"/>
                <a:cs typeface="Times New Roman" panose="02020603050405020304" pitchFamily="18" charset="0"/>
              </a:rPr>
              <a:t>Ocp</a:t>
            </a:r>
            <a:r>
              <a:rPr lang="en-US" altLang="zh-TW" sz="1800" dirty="0">
                <a:effectLst/>
                <a:ea typeface="微軟正黑體" panose="020B0604030504040204" pitchFamily="34" charset="-120"/>
                <a:cs typeface="Times New Roman" panose="02020603050405020304" pitchFamily="18" charset="0"/>
              </a:rPr>
              <a:t>-</a:t>
            </a:r>
            <a:r>
              <a:rPr lang="en-US" altLang="zh-TW" sz="1800" dirty="0" err="1">
                <a:effectLst/>
                <a:ea typeface="微軟正黑體" panose="020B0604030504040204" pitchFamily="34" charset="-120"/>
                <a:cs typeface="Times New Roman" panose="02020603050405020304" pitchFamily="18" charset="0"/>
              </a:rPr>
              <a:t>Apim</a:t>
            </a:r>
            <a:r>
              <a:rPr lang="en-US" altLang="zh-TW" sz="1800" dirty="0">
                <a:effectLst/>
                <a:ea typeface="微軟正黑體" panose="020B0604030504040204" pitchFamily="34" charset="-120"/>
                <a:cs typeface="Times New Roman" panose="02020603050405020304" pitchFamily="18" charset="0"/>
              </a:rPr>
              <a:t>-Subscription-Key:$SUB_KEY“</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250</a:t>
            </a:fld>
            <a:endParaRPr lang="zh-TW" altLang="en-US"/>
          </a:p>
        </p:txBody>
      </p:sp>
    </p:spTree>
    <p:extLst>
      <p:ext uri="{BB962C8B-B14F-4D97-AF65-F5344CB8AC3E}">
        <p14:creationId xmlns:p14="http://schemas.microsoft.com/office/powerpoint/2010/main" val="258675036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252</a:t>
            </a:fld>
            <a:endParaRPr lang="zh-TW" altLang="en-US"/>
          </a:p>
        </p:txBody>
      </p:sp>
    </p:spTree>
    <p:extLst>
      <p:ext uri="{BB962C8B-B14F-4D97-AF65-F5344CB8AC3E}">
        <p14:creationId xmlns:p14="http://schemas.microsoft.com/office/powerpoint/2010/main" val="398525966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253</a:t>
            </a:fld>
            <a:endParaRPr lang="zh-TW" altLang="en-US"/>
          </a:p>
        </p:txBody>
      </p:sp>
    </p:spTree>
    <p:extLst>
      <p:ext uri="{BB962C8B-B14F-4D97-AF65-F5344CB8AC3E}">
        <p14:creationId xmlns:p14="http://schemas.microsoft.com/office/powerpoint/2010/main" val="123963135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254</a:t>
            </a:fld>
            <a:endParaRPr lang="zh-TW" altLang="en-US"/>
          </a:p>
        </p:txBody>
      </p:sp>
    </p:spTree>
    <p:extLst>
      <p:ext uri="{BB962C8B-B14F-4D97-AF65-F5344CB8AC3E}">
        <p14:creationId xmlns:p14="http://schemas.microsoft.com/office/powerpoint/2010/main" val="170745858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255</a:t>
            </a:fld>
            <a:endParaRPr lang="zh-TW" altLang="en-US"/>
          </a:p>
        </p:txBody>
      </p:sp>
    </p:spTree>
    <p:extLst>
      <p:ext uri="{BB962C8B-B14F-4D97-AF65-F5344CB8AC3E}">
        <p14:creationId xmlns:p14="http://schemas.microsoft.com/office/powerpoint/2010/main" val="427014515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2800" b="0" dirty="0">
                <a:solidFill>
                  <a:srgbClr val="0000FF"/>
                </a:solidFill>
                <a:effectLst/>
                <a:latin typeface="Consolas" panose="020B0609020204030204" pitchFamily="49" charset="0"/>
              </a:rPr>
              <a:t>package</a:t>
            </a:r>
            <a:r>
              <a:rPr lang="en-US" altLang="zh-TW" sz="2800" b="0" dirty="0">
                <a:solidFill>
                  <a:srgbClr val="000000"/>
                </a:solidFill>
                <a:effectLst/>
                <a:latin typeface="Consolas" panose="020B0609020204030204" pitchFamily="49" charset="0"/>
              </a:rPr>
              <a:t> main</a:t>
            </a:r>
          </a:p>
          <a:p>
            <a:br>
              <a:rPr lang="en-US" altLang="zh-TW" sz="2800" b="0" dirty="0">
                <a:solidFill>
                  <a:srgbClr val="000000"/>
                </a:solidFill>
                <a:effectLst/>
                <a:latin typeface="Consolas" panose="020B0609020204030204" pitchFamily="49" charset="0"/>
              </a:rPr>
            </a:br>
            <a:r>
              <a:rPr lang="en-US" altLang="zh-TW" sz="2800" b="0" dirty="0">
                <a:solidFill>
                  <a:srgbClr val="0000FF"/>
                </a:solidFill>
                <a:effectLst/>
                <a:latin typeface="Consolas" panose="020B0609020204030204" pitchFamily="49" charset="0"/>
              </a:rPr>
              <a:t>import</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fmt</a:t>
            </a:r>
            <a:r>
              <a:rPr lang="en-US" altLang="zh-TW" sz="2800" b="0" dirty="0">
                <a:solidFill>
                  <a:srgbClr val="A31515"/>
                </a:solidFill>
                <a:effectLst/>
                <a:latin typeface="Consolas" panose="020B0609020204030204" pitchFamily="49" charset="0"/>
              </a:rPr>
              <a: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"io/</a:t>
            </a:r>
            <a:r>
              <a:rPr lang="en-US" altLang="zh-TW" sz="2800" b="0" dirty="0" err="1">
                <a:solidFill>
                  <a:srgbClr val="A31515"/>
                </a:solidFill>
                <a:effectLst/>
                <a:latin typeface="Consolas" panose="020B0609020204030204" pitchFamily="49" charset="0"/>
              </a:rPr>
              <a:t>ioutil</a:t>
            </a:r>
            <a:r>
              <a:rPr lang="en-US" altLang="zh-TW" sz="2800" b="0" dirty="0">
                <a:solidFill>
                  <a:srgbClr val="A31515"/>
                </a:solidFill>
                <a:effectLst/>
                <a:latin typeface="Consolas" panose="020B0609020204030204" pitchFamily="49" charset="0"/>
              </a:rPr>
              <a: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"log"</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"net/http"</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os</a:t>
            </a:r>
            <a:r>
              <a:rPr lang="en-US" altLang="zh-TW" sz="2800" b="0" dirty="0">
                <a:solidFill>
                  <a:srgbClr val="A31515"/>
                </a:solidFill>
                <a:effectLst/>
                <a:latin typeface="Consolas" panose="020B0609020204030204" pitchFamily="49" charset="0"/>
              </a:rPr>
              <a:t>"</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r>
              <a:rPr lang="en-US" altLang="zh-TW" sz="2800" b="0" dirty="0" err="1">
                <a:solidFill>
                  <a:srgbClr val="0000FF"/>
                </a:solidFill>
                <a:effectLst/>
                <a:latin typeface="Consolas" panose="020B0609020204030204" pitchFamily="49" charset="0"/>
              </a:rPr>
              <a:t>func</a:t>
            </a:r>
            <a:r>
              <a:rPr lang="en-US" altLang="zh-TW" sz="2800" b="0" dirty="0">
                <a:solidFill>
                  <a:srgbClr val="000000"/>
                </a:solidFill>
                <a:effectLst/>
                <a:latin typeface="Consolas" panose="020B0609020204030204" pitchFamily="49" charset="0"/>
              </a:rPr>
              <a:t> </a:t>
            </a:r>
            <a:r>
              <a:rPr lang="en-US" altLang="zh-TW" sz="2800" b="0" dirty="0">
                <a:solidFill>
                  <a:srgbClr val="795E26"/>
                </a:solidFill>
                <a:effectLst/>
                <a:latin typeface="Consolas" panose="020B0609020204030204" pitchFamily="49" charset="0"/>
              </a:rPr>
              <a:t>main</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customHandlerPort</a:t>
            </a:r>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exists</a:t>
            </a:r>
            <a:r>
              <a:rPr lang="en-US" altLang="zh-TW" sz="2800" b="0" dirty="0">
                <a:solidFill>
                  <a:srgbClr val="000000"/>
                </a:solidFill>
                <a:effectLst/>
                <a:latin typeface="Consolas" panose="020B0609020204030204" pitchFamily="49" charset="0"/>
              </a:rPr>
              <a:t> := </a:t>
            </a:r>
            <a:r>
              <a:rPr lang="en-US" altLang="zh-TW" sz="2800" b="0" dirty="0" err="1">
                <a:solidFill>
                  <a:srgbClr val="000000"/>
                </a:solidFill>
                <a:effectLst/>
                <a:latin typeface="Consolas" panose="020B0609020204030204" pitchFamily="49" charset="0"/>
              </a:rPr>
              <a:t>os.</a:t>
            </a:r>
            <a:r>
              <a:rPr lang="en-US" altLang="zh-TW" sz="2800" b="0" dirty="0" err="1">
                <a:solidFill>
                  <a:srgbClr val="795E26"/>
                </a:solidFill>
                <a:effectLst/>
                <a:latin typeface="Consolas" panose="020B0609020204030204" pitchFamily="49" charset="0"/>
              </a:rPr>
              <a:t>LookupEnv</a:t>
            </a:r>
            <a:r>
              <a:rPr lang="en-US" altLang="zh-TW" sz="2800" b="0" dirty="0">
                <a:solidFill>
                  <a:srgbClr val="000000"/>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"FUNCTIONS_CUSTOMHANDLER_PORT"</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AF00DB"/>
                </a:solidFill>
                <a:effectLst/>
                <a:latin typeface="Consolas" panose="020B0609020204030204" pitchFamily="49" charset="0"/>
              </a:rPr>
              <a:t>if</a:t>
            </a:r>
            <a:r>
              <a:rPr lang="en-US" altLang="zh-TW" sz="2800" b="0" dirty="0">
                <a:solidFill>
                  <a:srgbClr val="000000"/>
                </a:solidFill>
                <a:effectLst/>
                <a:latin typeface="Consolas" panose="020B0609020204030204" pitchFamily="49" charset="0"/>
              </a:rPr>
              <a:t> !exists {</a:t>
            </a:r>
          </a:p>
          <a:p>
            <a:r>
              <a:rPr lang="en-US" altLang="zh-TW" sz="2800" b="0" dirty="0">
                <a:solidFill>
                  <a:srgbClr val="000000"/>
                </a:solidFill>
                <a:effectLst/>
                <a:latin typeface="Consolas" panose="020B0609020204030204" pitchFamily="49" charset="0"/>
              </a:rPr>
              <a:t>        </a:t>
            </a:r>
            <a:r>
              <a:rPr lang="en-US" altLang="zh-TW" sz="2800" b="0" dirty="0" err="1">
                <a:solidFill>
                  <a:srgbClr val="001080"/>
                </a:solidFill>
                <a:effectLst/>
                <a:latin typeface="Consolas" panose="020B0609020204030204" pitchFamily="49" charset="0"/>
              </a:rPr>
              <a:t>customHandlerPort</a:t>
            </a:r>
            <a:r>
              <a:rPr lang="en-US" altLang="zh-TW" sz="2800" b="0" dirty="0">
                <a:solidFill>
                  <a:srgbClr val="000000"/>
                </a:solidFill>
                <a:effectLst/>
                <a:latin typeface="Consolas" panose="020B0609020204030204" pitchFamily="49" charset="0"/>
              </a:rPr>
              <a:t> = </a:t>
            </a:r>
            <a:r>
              <a:rPr lang="en-US" altLang="zh-TW" sz="2800" b="0" dirty="0">
                <a:solidFill>
                  <a:srgbClr val="A31515"/>
                </a:solidFill>
                <a:effectLst/>
                <a:latin typeface="Consolas" panose="020B0609020204030204" pitchFamily="49" charset="0"/>
              </a:rPr>
              <a:t>"8080"</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mux</a:t>
            </a:r>
            <a:r>
              <a:rPr lang="en-US" altLang="zh-TW" sz="2800" b="0" dirty="0">
                <a:solidFill>
                  <a:srgbClr val="000000"/>
                </a:solidFill>
                <a:effectLst/>
                <a:latin typeface="Consolas" panose="020B0609020204030204" pitchFamily="49" charset="0"/>
              </a:rPr>
              <a:t> := </a:t>
            </a:r>
            <a:r>
              <a:rPr lang="en-US" altLang="zh-TW" sz="2800" b="0" dirty="0" err="1">
                <a:solidFill>
                  <a:srgbClr val="000000"/>
                </a:solidFill>
                <a:effectLst/>
                <a:latin typeface="Consolas" panose="020B0609020204030204" pitchFamily="49" charset="0"/>
              </a:rPr>
              <a:t>http.</a:t>
            </a:r>
            <a:r>
              <a:rPr lang="en-US" altLang="zh-TW" sz="2800" b="0" dirty="0" err="1">
                <a:solidFill>
                  <a:srgbClr val="795E26"/>
                </a:solidFill>
                <a:effectLst/>
                <a:latin typeface="Consolas" panose="020B0609020204030204" pitchFamily="49" charset="0"/>
              </a:rPr>
              <a:t>NewServeMux</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mux.</a:t>
            </a:r>
            <a:r>
              <a:rPr lang="en-US" altLang="zh-TW" sz="2800" b="0" dirty="0" err="1">
                <a:solidFill>
                  <a:srgbClr val="795E26"/>
                </a:solidFill>
                <a:effectLst/>
                <a:latin typeface="Consolas" panose="020B0609020204030204" pitchFamily="49" charset="0"/>
              </a:rPr>
              <a:t>HandleFunc</a:t>
            </a:r>
            <a:r>
              <a:rPr lang="en-US" altLang="zh-TW" sz="2800" b="0" dirty="0">
                <a:solidFill>
                  <a:srgbClr val="000000"/>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api</a:t>
            </a:r>
            <a:r>
              <a:rPr lang="en-US" altLang="zh-TW" sz="2800" b="0" dirty="0">
                <a:solidFill>
                  <a:srgbClr val="A31515"/>
                </a:solidFill>
                <a:effectLst/>
                <a:latin typeface="Consolas" panose="020B0609020204030204" pitchFamily="49" charset="0"/>
              </a:rPr>
              <a:t>/hello"</a:t>
            </a:r>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helloHandler</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fmt.</a:t>
            </a:r>
            <a:r>
              <a:rPr lang="en-US" altLang="zh-TW" sz="2800" b="0" dirty="0" err="1">
                <a:solidFill>
                  <a:srgbClr val="795E26"/>
                </a:solidFill>
                <a:effectLst/>
                <a:latin typeface="Consolas" panose="020B0609020204030204" pitchFamily="49" charset="0"/>
              </a:rPr>
              <a:t>Println</a:t>
            </a:r>
            <a:r>
              <a:rPr lang="en-US" altLang="zh-TW" sz="2800" b="0" dirty="0">
                <a:solidFill>
                  <a:srgbClr val="000000"/>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"Go server Listening on: "</a:t>
            </a:r>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customHandlerPort</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log.</a:t>
            </a:r>
            <a:r>
              <a:rPr lang="en-US" altLang="zh-TW" sz="2800" b="0" dirty="0" err="1">
                <a:solidFill>
                  <a:srgbClr val="795E26"/>
                </a:solidFill>
                <a:effectLst/>
                <a:latin typeface="Consolas" panose="020B0609020204030204" pitchFamily="49" charset="0"/>
              </a:rPr>
              <a:t>Fatal</a:t>
            </a:r>
            <a:r>
              <a:rPr lang="en-US" altLang="zh-TW" sz="2800" b="0" dirty="0">
                <a:solidFill>
                  <a:srgbClr val="000000"/>
                </a:solidFill>
                <a:effectLst/>
                <a:latin typeface="Consolas" panose="020B0609020204030204" pitchFamily="49" charset="0"/>
              </a:rPr>
              <a:t>(</a:t>
            </a:r>
            <a:r>
              <a:rPr lang="en-US" altLang="zh-TW" sz="2800" b="0" dirty="0" err="1">
                <a:solidFill>
                  <a:srgbClr val="000000"/>
                </a:solidFill>
                <a:effectLst/>
                <a:latin typeface="Consolas" panose="020B0609020204030204" pitchFamily="49" charset="0"/>
              </a:rPr>
              <a:t>http.</a:t>
            </a:r>
            <a:r>
              <a:rPr lang="en-US" altLang="zh-TW" sz="2800" b="0" dirty="0" err="1">
                <a:solidFill>
                  <a:srgbClr val="795E26"/>
                </a:solidFill>
                <a:effectLst/>
                <a:latin typeface="Consolas" panose="020B0609020204030204" pitchFamily="49" charset="0"/>
              </a:rPr>
              <a:t>ListenAndServe</a:t>
            </a:r>
            <a:r>
              <a:rPr lang="en-US" altLang="zh-TW" sz="2800" b="0" dirty="0">
                <a:solidFill>
                  <a:srgbClr val="000000"/>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a:t>
            </a:r>
            <a:r>
              <a:rPr lang="en-US" altLang="zh-TW" sz="2800" b="0" dirty="0" err="1">
                <a:solidFill>
                  <a:srgbClr val="000000"/>
                </a:solidFill>
                <a:effectLst/>
                <a:latin typeface="Consolas" panose="020B0609020204030204" pitchFamily="49" charset="0"/>
              </a:rPr>
              <a:t>customHandlerPort</a:t>
            </a:r>
            <a:r>
              <a:rPr lang="en-US" altLang="zh-TW" sz="2800" b="0" dirty="0">
                <a:solidFill>
                  <a:srgbClr val="000000"/>
                </a:solidFill>
                <a:effectLst/>
                <a:latin typeface="Consolas" panose="020B0609020204030204" pitchFamily="49" charset="0"/>
              </a:rPr>
              <a:t>, mux))</a:t>
            </a:r>
          </a:p>
          <a:p>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r>
              <a:rPr lang="en-US" altLang="zh-TW" sz="2800" b="0" dirty="0" err="1">
                <a:solidFill>
                  <a:srgbClr val="0000FF"/>
                </a:solidFill>
                <a:effectLst/>
                <a:latin typeface="Consolas" panose="020B0609020204030204" pitchFamily="49" charset="0"/>
              </a:rPr>
              <a:t>func</a:t>
            </a:r>
            <a:r>
              <a:rPr lang="en-US" altLang="zh-TW" sz="2800" b="0" dirty="0">
                <a:solidFill>
                  <a:srgbClr val="000000"/>
                </a:solidFill>
                <a:effectLst/>
                <a:latin typeface="Consolas" panose="020B0609020204030204" pitchFamily="49" charset="0"/>
              </a:rPr>
              <a:t> </a:t>
            </a:r>
            <a:r>
              <a:rPr lang="en-US" altLang="zh-TW" sz="2800" b="0" dirty="0" err="1">
                <a:solidFill>
                  <a:srgbClr val="795E26"/>
                </a:solidFill>
                <a:effectLst/>
                <a:latin typeface="Consolas" panose="020B0609020204030204" pitchFamily="49" charset="0"/>
              </a:rPr>
              <a:t>helloHandler</a:t>
            </a:r>
            <a:r>
              <a:rPr lang="en-US" altLang="zh-TW" sz="2800" b="0" dirty="0">
                <a:solidFill>
                  <a:srgbClr val="000000"/>
                </a:solidFill>
                <a:effectLst/>
                <a:latin typeface="Consolas" panose="020B0609020204030204" pitchFamily="49" charset="0"/>
              </a:rPr>
              <a:t>(w </a:t>
            </a:r>
            <a:r>
              <a:rPr lang="en-US" altLang="zh-TW" sz="2800" b="0" dirty="0" err="1">
                <a:solidFill>
                  <a:srgbClr val="000000"/>
                </a:solidFill>
                <a:effectLst/>
                <a:latin typeface="Consolas" panose="020B0609020204030204" pitchFamily="49" charset="0"/>
              </a:rPr>
              <a:t>http.ResponseWriter</a:t>
            </a:r>
            <a:r>
              <a:rPr lang="en-US" altLang="zh-TW" sz="2800" b="0" dirty="0">
                <a:solidFill>
                  <a:srgbClr val="000000"/>
                </a:solidFill>
                <a:effectLst/>
                <a:latin typeface="Consolas" panose="020B0609020204030204" pitchFamily="49" charset="0"/>
              </a:rPr>
              <a:t>, r *</a:t>
            </a:r>
            <a:r>
              <a:rPr lang="en-US" altLang="zh-TW" sz="2800" b="0" dirty="0" err="1">
                <a:solidFill>
                  <a:srgbClr val="000000"/>
                </a:solidFill>
                <a:effectLst/>
                <a:latin typeface="Consolas" panose="020B0609020204030204" pitchFamily="49" charset="0"/>
              </a:rPr>
              <a:t>http.Request</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w.</a:t>
            </a:r>
            <a:r>
              <a:rPr lang="en-US" altLang="zh-TW" sz="2800" b="0" dirty="0" err="1">
                <a:solidFill>
                  <a:srgbClr val="795E26"/>
                </a:solidFill>
                <a:effectLst/>
                <a:latin typeface="Consolas" panose="020B0609020204030204" pitchFamily="49" charset="0"/>
              </a:rPr>
              <a:t>Header</a:t>
            </a:r>
            <a:r>
              <a:rPr lang="en-US" altLang="zh-TW" sz="2800" b="0" dirty="0">
                <a:solidFill>
                  <a:srgbClr val="000000"/>
                </a:solidFill>
                <a:effectLst/>
                <a:latin typeface="Consolas" panose="020B0609020204030204" pitchFamily="49" charset="0"/>
              </a:rPr>
              <a:t>().</a:t>
            </a:r>
            <a:r>
              <a:rPr lang="en-US" altLang="zh-TW" sz="2800" b="0" dirty="0">
                <a:solidFill>
                  <a:srgbClr val="795E26"/>
                </a:solidFill>
                <a:effectLst/>
                <a:latin typeface="Consolas" panose="020B0609020204030204" pitchFamily="49" charset="0"/>
              </a:rPr>
              <a:t>Set</a:t>
            </a:r>
            <a:r>
              <a:rPr lang="en-US" altLang="zh-TW" sz="2800" b="0" dirty="0">
                <a:solidFill>
                  <a:srgbClr val="000000"/>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"Content-Type"</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"application/json"</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AF00DB"/>
                </a:solidFill>
                <a:effectLst/>
                <a:latin typeface="Consolas" panose="020B0609020204030204" pitchFamily="49" charset="0"/>
              </a:rPr>
              <a:t>if</a:t>
            </a:r>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r.Method</a:t>
            </a:r>
            <a:r>
              <a:rPr lang="en-US" altLang="zh-TW" sz="2800" b="0" dirty="0">
                <a:solidFill>
                  <a:srgbClr val="000000"/>
                </a:solidFill>
                <a:effectLst/>
                <a:latin typeface="Consolas" panose="020B0609020204030204" pitchFamily="49" charset="0"/>
              </a:rPr>
              <a:t> == </a:t>
            </a:r>
            <a:r>
              <a:rPr lang="en-US" altLang="zh-TW" sz="2800" b="0" dirty="0">
                <a:solidFill>
                  <a:srgbClr val="A31515"/>
                </a:solidFill>
                <a:effectLst/>
                <a:latin typeface="Consolas" panose="020B0609020204030204" pitchFamily="49" charset="0"/>
              </a:rPr>
              <a:t>"GET"</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w.</a:t>
            </a:r>
            <a:r>
              <a:rPr lang="en-US" altLang="zh-TW" sz="2800" b="0" dirty="0" err="1">
                <a:solidFill>
                  <a:srgbClr val="795E26"/>
                </a:solidFill>
                <a:effectLst/>
                <a:latin typeface="Consolas" panose="020B0609020204030204" pitchFamily="49" charset="0"/>
              </a:rPr>
              <a:t>Write</a:t>
            </a:r>
            <a:r>
              <a:rPr lang="en-US" altLang="zh-TW" sz="2800" b="0" dirty="0">
                <a:solidFill>
                  <a:srgbClr val="000000"/>
                </a:solidFill>
                <a:effectLst/>
                <a:latin typeface="Consolas" panose="020B0609020204030204" pitchFamily="49" charset="0"/>
              </a:rPr>
              <a:t>([]</a:t>
            </a:r>
            <a:r>
              <a:rPr lang="en-US" altLang="zh-TW" sz="2800" b="0" dirty="0">
                <a:solidFill>
                  <a:srgbClr val="795E26"/>
                </a:solidFill>
                <a:effectLst/>
                <a:latin typeface="Consolas" panose="020B0609020204030204" pitchFamily="49" charset="0"/>
              </a:rPr>
              <a:t>byte</a:t>
            </a:r>
            <a:r>
              <a:rPr lang="en-US" altLang="zh-TW" sz="2800" b="0" dirty="0">
                <a:solidFill>
                  <a:srgbClr val="000000"/>
                </a:solidFill>
                <a:effectLst/>
                <a:latin typeface="Consolas" panose="020B0609020204030204" pitchFamily="49" charset="0"/>
              </a:rPr>
              <a:t>(</a:t>
            </a:r>
            <a:r>
              <a:rPr lang="en-US" altLang="zh-TW" sz="2800" b="0" dirty="0">
                <a:solidFill>
                  <a:srgbClr val="A31515"/>
                </a:solidFill>
                <a:effectLst/>
                <a:latin typeface="Consolas" panose="020B0609020204030204" pitchFamily="49" charset="0"/>
              </a:rPr>
              <a:t>"hello world"</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 </a:t>
            </a:r>
            <a:r>
              <a:rPr lang="en-US" altLang="zh-TW" sz="2800" b="0" dirty="0">
                <a:solidFill>
                  <a:srgbClr val="AF00DB"/>
                </a:solidFill>
                <a:effectLst/>
                <a:latin typeface="Consolas" panose="020B0609020204030204" pitchFamily="49" charset="0"/>
              </a:rPr>
              <a:t>else</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body</a:t>
            </a:r>
            <a:r>
              <a:rPr lang="en-US" altLang="zh-TW" sz="2800" b="0" dirty="0">
                <a:solidFill>
                  <a:srgbClr val="000000"/>
                </a:solidFill>
                <a:effectLst/>
                <a:latin typeface="Consolas" panose="020B0609020204030204" pitchFamily="49" charset="0"/>
              </a:rPr>
              <a:t>, </a:t>
            </a:r>
            <a:r>
              <a:rPr lang="en-US" altLang="zh-TW" sz="2800" b="0" dirty="0">
                <a:solidFill>
                  <a:srgbClr val="001080"/>
                </a:solidFill>
                <a:effectLst/>
                <a:latin typeface="Consolas" panose="020B0609020204030204" pitchFamily="49" charset="0"/>
              </a:rPr>
              <a:t>_</a:t>
            </a:r>
            <a:r>
              <a:rPr lang="en-US" altLang="zh-TW" sz="2800" b="0" dirty="0">
                <a:solidFill>
                  <a:srgbClr val="000000"/>
                </a:solidFill>
                <a:effectLst/>
                <a:latin typeface="Consolas" panose="020B0609020204030204" pitchFamily="49" charset="0"/>
              </a:rPr>
              <a:t> := </a:t>
            </a:r>
            <a:r>
              <a:rPr lang="en-US" altLang="zh-TW" sz="2800" b="0" dirty="0" err="1">
                <a:solidFill>
                  <a:srgbClr val="000000"/>
                </a:solidFill>
                <a:effectLst/>
                <a:latin typeface="Consolas" panose="020B0609020204030204" pitchFamily="49" charset="0"/>
              </a:rPr>
              <a:t>ioutil.</a:t>
            </a:r>
            <a:r>
              <a:rPr lang="en-US" altLang="zh-TW" sz="2800" b="0" dirty="0" err="1">
                <a:solidFill>
                  <a:srgbClr val="795E26"/>
                </a:solidFill>
                <a:effectLst/>
                <a:latin typeface="Consolas" panose="020B0609020204030204" pitchFamily="49" charset="0"/>
              </a:rPr>
              <a:t>ReadAll</a:t>
            </a:r>
            <a:r>
              <a:rPr lang="en-US" altLang="zh-TW" sz="2800" b="0" dirty="0">
                <a:solidFill>
                  <a:srgbClr val="000000"/>
                </a:solidFill>
                <a:effectLst/>
                <a:latin typeface="Consolas" panose="020B0609020204030204" pitchFamily="49" charset="0"/>
              </a:rPr>
              <a:t>(</a:t>
            </a:r>
            <a:r>
              <a:rPr lang="en-US" altLang="zh-TW" sz="2800" b="0" dirty="0" err="1">
                <a:solidFill>
                  <a:srgbClr val="000000"/>
                </a:solidFill>
                <a:effectLst/>
                <a:latin typeface="Consolas" panose="020B0609020204030204" pitchFamily="49" charset="0"/>
              </a:rPr>
              <a:t>r.Body</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err="1">
                <a:solidFill>
                  <a:srgbClr val="000000"/>
                </a:solidFill>
                <a:effectLst/>
                <a:latin typeface="Consolas" panose="020B0609020204030204" pitchFamily="49" charset="0"/>
              </a:rPr>
              <a:t>w.</a:t>
            </a:r>
            <a:r>
              <a:rPr lang="en-US" altLang="zh-TW" sz="2800" b="0" dirty="0" err="1">
                <a:solidFill>
                  <a:srgbClr val="795E26"/>
                </a:solidFill>
                <a:effectLst/>
                <a:latin typeface="Consolas" panose="020B0609020204030204" pitchFamily="49" charset="0"/>
              </a:rPr>
              <a:t>Write</a:t>
            </a:r>
            <a:r>
              <a:rPr lang="en-US" altLang="zh-TW" sz="2800" b="0" dirty="0">
                <a:solidFill>
                  <a:srgbClr val="000000"/>
                </a:solidFill>
                <a:effectLst/>
                <a:latin typeface="Consolas" panose="020B0609020204030204" pitchFamily="49" charset="0"/>
              </a:rPr>
              <a:t>(body)</a:t>
            </a: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endParaRPr lang="en-US" altLang="zh-TW" sz="2800" b="0" dirty="0">
              <a:solidFill>
                <a:srgbClr val="000000"/>
              </a:solidFill>
              <a:effectLst/>
              <a:latin typeface="Consolas" panose="020B0609020204030204" pitchFamily="49"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256</a:t>
            </a:fld>
            <a:endParaRPr lang="zh-TW" altLang="en-US"/>
          </a:p>
        </p:txBody>
      </p:sp>
    </p:spTree>
    <p:extLst>
      <p:ext uri="{BB962C8B-B14F-4D97-AF65-F5344CB8AC3E}">
        <p14:creationId xmlns:p14="http://schemas.microsoft.com/office/powerpoint/2010/main" val="178915840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257</a:t>
            </a:fld>
            <a:endParaRPr lang="zh-TW" altLang="en-US"/>
          </a:p>
        </p:txBody>
      </p:sp>
    </p:spTree>
    <p:extLst>
      <p:ext uri="{BB962C8B-B14F-4D97-AF65-F5344CB8AC3E}">
        <p14:creationId xmlns:p14="http://schemas.microsoft.com/office/powerpoint/2010/main" val="269314733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258</a:t>
            </a:fld>
            <a:endParaRPr lang="zh-TW" altLang="en-US"/>
          </a:p>
        </p:txBody>
      </p:sp>
    </p:spTree>
    <p:extLst>
      <p:ext uri="{BB962C8B-B14F-4D97-AF65-F5344CB8AC3E}">
        <p14:creationId xmlns:p14="http://schemas.microsoft.com/office/powerpoint/2010/main" val="413310005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259</a:t>
            </a:fld>
            <a:endParaRPr lang="zh-TW" altLang="en-US"/>
          </a:p>
        </p:txBody>
      </p:sp>
    </p:spTree>
    <p:extLst>
      <p:ext uri="{BB962C8B-B14F-4D97-AF65-F5344CB8AC3E}">
        <p14:creationId xmlns:p14="http://schemas.microsoft.com/office/powerpoint/2010/main" val="1881283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27</a:t>
            </a:fld>
            <a:endParaRPr lang="zh-TW" altLang="en-US"/>
          </a:p>
        </p:txBody>
      </p:sp>
    </p:spTree>
    <p:extLst>
      <p:ext uri="{BB962C8B-B14F-4D97-AF65-F5344CB8AC3E}">
        <p14:creationId xmlns:p14="http://schemas.microsoft.com/office/powerpoint/2010/main" val="32131316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260</a:t>
            </a:fld>
            <a:endParaRPr lang="zh-TW" altLang="en-US"/>
          </a:p>
        </p:txBody>
      </p:sp>
    </p:spTree>
    <p:extLst>
      <p:ext uri="{BB962C8B-B14F-4D97-AF65-F5344CB8AC3E}">
        <p14:creationId xmlns:p14="http://schemas.microsoft.com/office/powerpoint/2010/main" val="254395837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261</a:t>
            </a:fld>
            <a:endParaRPr lang="zh-TW" altLang="en-US"/>
          </a:p>
        </p:txBody>
      </p:sp>
    </p:spTree>
    <p:extLst>
      <p:ext uri="{BB962C8B-B14F-4D97-AF65-F5344CB8AC3E}">
        <p14:creationId xmlns:p14="http://schemas.microsoft.com/office/powerpoint/2010/main" val="241563208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262</a:t>
            </a:fld>
            <a:endParaRPr lang="zh-TW" altLang="en-US"/>
          </a:p>
        </p:txBody>
      </p:sp>
    </p:spTree>
    <p:extLst>
      <p:ext uri="{BB962C8B-B14F-4D97-AF65-F5344CB8AC3E}">
        <p14:creationId xmlns:p14="http://schemas.microsoft.com/office/powerpoint/2010/main" val="388500322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800" b="0" dirty="0">
                <a:solidFill>
                  <a:srgbClr val="0000FF"/>
                </a:solidFill>
                <a:effectLst/>
                <a:latin typeface="Consolas" panose="020B0609020204030204" pitchFamily="49" charset="0"/>
              </a:rPr>
              <a:t>package</a:t>
            </a:r>
            <a:r>
              <a:rPr lang="en-US" altLang="zh-TW" sz="1800" b="0" dirty="0">
                <a:solidFill>
                  <a:srgbClr val="000000"/>
                </a:solidFill>
                <a:effectLst/>
                <a:latin typeface="Consolas" panose="020B0609020204030204" pitchFamily="49" charset="0"/>
              </a:rPr>
              <a:t> main</a:t>
            </a:r>
          </a:p>
          <a:p>
            <a:br>
              <a:rPr lang="en-US" altLang="zh-TW" sz="1800" b="0" dirty="0">
                <a:solidFill>
                  <a:srgbClr val="000000"/>
                </a:solidFill>
                <a:effectLst/>
                <a:latin typeface="Consolas" panose="020B0609020204030204" pitchFamily="49" charset="0"/>
              </a:rPr>
            </a:br>
            <a:r>
              <a:rPr lang="en-US" altLang="zh-TW" sz="1800" b="0" dirty="0">
                <a:solidFill>
                  <a:srgbClr val="0000FF"/>
                </a:solidFill>
                <a:effectLst/>
                <a:latin typeface="Consolas" panose="020B0609020204030204" pitchFamily="49" charset="0"/>
              </a:rPr>
              <a:t>import</a:t>
            </a:r>
            <a:r>
              <a:rPr lang="en-US" altLang="zh-TW" sz="1800" b="0" dirty="0">
                <a:solidFill>
                  <a:srgbClr val="000000"/>
                </a:solidFill>
                <a:effectLst/>
                <a:latin typeface="Consolas" panose="020B0609020204030204" pitchFamily="49" charset="0"/>
              </a:rPr>
              <a:t> (</a:t>
            </a:r>
          </a:p>
          <a:p>
            <a:r>
              <a:rPr lang="en-US" altLang="zh-TW" sz="1800" b="0" dirty="0">
                <a:solidFill>
                  <a:srgbClr val="000000"/>
                </a:solidFill>
                <a:effectLst/>
                <a:latin typeface="Consolas" panose="020B0609020204030204" pitchFamily="49" charset="0"/>
              </a:rPr>
              <a:t>    </a:t>
            </a:r>
            <a:r>
              <a:rPr lang="en-US" altLang="zh-TW" sz="1800" b="0" dirty="0">
                <a:solidFill>
                  <a:srgbClr val="A31515"/>
                </a:solidFill>
                <a:effectLst/>
                <a:latin typeface="Consolas" panose="020B0609020204030204" pitchFamily="49" charset="0"/>
              </a:rPr>
              <a:t>"encoding/json"</a:t>
            </a:r>
            <a:endParaRPr lang="en-US" altLang="zh-TW" sz="1800" b="0" dirty="0">
              <a:solidFill>
                <a:srgbClr val="000000"/>
              </a:solidFill>
              <a:effectLst/>
              <a:latin typeface="Consolas" panose="020B0609020204030204" pitchFamily="49" charset="0"/>
            </a:endParaRPr>
          </a:p>
          <a:p>
            <a:r>
              <a:rPr lang="en-US" altLang="zh-TW" sz="1800" b="0" dirty="0">
                <a:solidFill>
                  <a:srgbClr val="000000"/>
                </a:solidFill>
                <a:effectLst/>
                <a:latin typeface="Consolas" panose="020B0609020204030204" pitchFamily="49" charset="0"/>
              </a:rPr>
              <a:t>    </a:t>
            </a:r>
            <a:r>
              <a:rPr lang="en-US" altLang="zh-TW" sz="1800" b="0" dirty="0">
                <a:solidFill>
                  <a:srgbClr val="A31515"/>
                </a:solidFill>
                <a:effectLst/>
                <a:latin typeface="Consolas" panose="020B0609020204030204" pitchFamily="49" charset="0"/>
              </a:rPr>
              <a:t>"</a:t>
            </a:r>
            <a:r>
              <a:rPr lang="en-US" altLang="zh-TW" sz="1800" b="0" dirty="0" err="1">
                <a:solidFill>
                  <a:srgbClr val="A31515"/>
                </a:solidFill>
                <a:effectLst/>
                <a:latin typeface="Consolas" panose="020B0609020204030204" pitchFamily="49" charset="0"/>
              </a:rPr>
              <a:t>fmt</a:t>
            </a:r>
            <a:r>
              <a:rPr lang="en-US" altLang="zh-TW" sz="1800" b="0" dirty="0">
                <a:solidFill>
                  <a:srgbClr val="A31515"/>
                </a:solidFill>
                <a:effectLst/>
                <a:latin typeface="Consolas" panose="020B0609020204030204" pitchFamily="49" charset="0"/>
              </a:rPr>
              <a:t>"</a:t>
            </a:r>
            <a:endParaRPr lang="en-US" altLang="zh-TW" sz="1800" b="0" dirty="0">
              <a:solidFill>
                <a:srgbClr val="000000"/>
              </a:solidFill>
              <a:effectLst/>
              <a:latin typeface="Consolas" panose="020B0609020204030204" pitchFamily="49" charset="0"/>
            </a:endParaRPr>
          </a:p>
          <a:p>
            <a:r>
              <a:rPr lang="en-US" altLang="zh-TW" sz="1800" b="0" dirty="0">
                <a:solidFill>
                  <a:srgbClr val="000000"/>
                </a:solidFill>
                <a:effectLst/>
                <a:latin typeface="Consolas" panose="020B0609020204030204" pitchFamily="49" charset="0"/>
              </a:rPr>
              <a:t>    </a:t>
            </a:r>
            <a:r>
              <a:rPr lang="en-US" altLang="zh-TW" sz="1800" b="0" dirty="0">
                <a:solidFill>
                  <a:srgbClr val="A31515"/>
                </a:solidFill>
                <a:effectLst/>
                <a:latin typeface="Consolas" panose="020B0609020204030204" pitchFamily="49" charset="0"/>
              </a:rPr>
              <a:t>"log"</a:t>
            </a:r>
            <a:endParaRPr lang="en-US" altLang="zh-TW" sz="1800" b="0" dirty="0">
              <a:solidFill>
                <a:srgbClr val="000000"/>
              </a:solidFill>
              <a:effectLst/>
              <a:latin typeface="Consolas" panose="020B0609020204030204" pitchFamily="49" charset="0"/>
            </a:endParaRPr>
          </a:p>
          <a:p>
            <a:r>
              <a:rPr lang="en-US" altLang="zh-TW" sz="1800" b="0" dirty="0">
                <a:solidFill>
                  <a:srgbClr val="000000"/>
                </a:solidFill>
                <a:effectLst/>
                <a:latin typeface="Consolas" panose="020B0609020204030204" pitchFamily="49" charset="0"/>
              </a:rPr>
              <a:t>    </a:t>
            </a:r>
            <a:r>
              <a:rPr lang="en-US" altLang="zh-TW" sz="1800" b="0" dirty="0">
                <a:solidFill>
                  <a:srgbClr val="A31515"/>
                </a:solidFill>
                <a:effectLst/>
                <a:latin typeface="Consolas" panose="020B0609020204030204" pitchFamily="49" charset="0"/>
              </a:rPr>
              <a:t>"net/http"</a:t>
            </a:r>
            <a:endParaRPr lang="en-US" altLang="zh-TW" sz="1800" b="0" dirty="0">
              <a:solidFill>
                <a:srgbClr val="000000"/>
              </a:solidFill>
              <a:effectLst/>
              <a:latin typeface="Consolas" panose="020B0609020204030204" pitchFamily="49" charset="0"/>
            </a:endParaRPr>
          </a:p>
          <a:p>
            <a:r>
              <a:rPr lang="en-US" altLang="zh-TW" sz="1800" b="0" dirty="0">
                <a:solidFill>
                  <a:srgbClr val="000000"/>
                </a:solidFill>
                <a:effectLst/>
                <a:latin typeface="Consolas" panose="020B0609020204030204" pitchFamily="49" charset="0"/>
              </a:rPr>
              <a:t>    </a:t>
            </a:r>
            <a:r>
              <a:rPr lang="en-US" altLang="zh-TW" sz="1800" b="0" dirty="0">
                <a:solidFill>
                  <a:srgbClr val="A31515"/>
                </a:solidFill>
                <a:effectLst/>
                <a:latin typeface="Consolas" panose="020B0609020204030204" pitchFamily="49" charset="0"/>
              </a:rPr>
              <a:t>"</a:t>
            </a:r>
            <a:r>
              <a:rPr lang="en-US" altLang="zh-TW" sz="1800" b="0" dirty="0" err="1">
                <a:solidFill>
                  <a:srgbClr val="A31515"/>
                </a:solidFill>
                <a:effectLst/>
                <a:latin typeface="Consolas" panose="020B0609020204030204" pitchFamily="49" charset="0"/>
              </a:rPr>
              <a:t>os</a:t>
            </a:r>
            <a:r>
              <a:rPr lang="en-US" altLang="zh-TW" sz="1800" b="0" dirty="0">
                <a:solidFill>
                  <a:srgbClr val="A31515"/>
                </a:solidFill>
                <a:effectLst/>
                <a:latin typeface="Consolas" panose="020B0609020204030204" pitchFamily="49" charset="0"/>
              </a:rPr>
              <a:t>"</a:t>
            </a:r>
            <a:endParaRPr lang="en-US" altLang="zh-TW" sz="1800" b="0" dirty="0">
              <a:solidFill>
                <a:srgbClr val="000000"/>
              </a:solidFill>
              <a:effectLst/>
              <a:latin typeface="Consolas" panose="020B0609020204030204" pitchFamily="49" charset="0"/>
            </a:endParaRPr>
          </a:p>
          <a:p>
            <a:r>
              <a:rPr lang="en-US" altLang="zh-TW" sz="1800" b="0" dirty="0">
                <a:solidFill>
                  <a:srgbClr val="000000"/>
                </a:solidFill>
                <a:effectLst/>
                <a:latin typeface="Consolas" panose="020B0609020204030204" pitchFamily="49" charset="0"/>
              </a:rPr>
              <a:t>)</a:t>
            </a:r>
          </a:p>
          <a:p>
            <a:br>
              <a:rPr lang="en-US" altLang="zh-TW" sz="1800" b="0" dirty="0">
                <a:solidFill>
                  <a:srgbClr val="000000"/>
                </a:solidFill>
                <a:effectLst/>
                <a:latin typeface="Consolas" panose="020B0609020204030204" pitchFamily="49" charset="0"/>
              </a:rPr>
            </a:br>
            <a:r>
              <a:rPr lang="en-US" altLang="zh-TW" sz="1800" b="0" dirty="0">
                <a:solidFill>
                  <a:srgbClr val="0000FF"/>
                </a:solidFill>
                <a:effectLst/>
                <a:latin typeface="Consolas" panose="020B0609020204030204" pitchFamily="49" charset="0"/>
              </a:rPr>
              <a:t>type</a:t>
            </a:r>
            <a:r>
              <a:rPr lang="en-US" altLang="zh-TW" sz="1800" b="0" dirty="0">
                <a:solidFill>
                  <a:srgbClr val="000000"/>
                </a:solidFill>
                <a:effectLst/>
                <a:latin typeface="Consolas" panose="020B0609020204030204" pitchFamily="49" charset="0"/>
              </a:rPr>
              <a:t> </a:t>
            </a:r>
            <a:r>
              <a:rPr lang="en-US" altLang="zh-TW" sz="1800" b="0" dirty="0" err="1">
                <a:solidFill>
                  <a:srgbClr val="267F99"/>
                </a:solidFill>
                <a:effectLst/>
                <a:latin typeface="Consolas" panose="020B0609020204030204" pitchFamily="49" charset="0"/>
              </a:rPr>
              <a:t>InvokeRequest</a:t>
            </a:r>
            <a:r>
              <a:rPr lang="en-US" altLang="zh-TW" sz="1800" b="0" dirty="0">
                <a:solidFill>
                  <a:srgbClr val="000000"/>
                </a:solidFill>
                <a:effectLst/>
                <a:latin typeface="Consolas" panose="020B0609020204030204" pitchFamily="49" charset="0"/>
              </a:rPr>
              <a:t> </a:t>
            </a:r>
            <a:r>
              <a:rPr lang="en-US" altLang="zh-TW" sz="1800" b="0" dirty="0">
                <a:solidFill>
                  <a:srgbClr val="0000FF"/>
                </a:solidFill>
                <a:effectLst/>
                <a:latin typeface="Consolas" panose="020B0609020204030204" pitchFamily="49" charset="0"/>
              </a:rPr>
              <a:t>struct</a:t>
            </a:r>
            <a:r>
              <a:rPr lang="en-US" altLang="zh-TW" sz="1800" b="0" dirty="0">
                <a:solidFill>
                  <a:srgbClr val="000000"/>
                </a:solidFill>
                <a:effectLst/>
                <a:latin typeface="Consolas" panose="020B0609020204030204" pitchFamily="49" charset="0"/>
              </a:rPr>
              <a:t> {</a:t>
            </a:r>
          </a:p>
          <a:p>
            <a:r>
              <a:rPr lang="en-US" altLang="zh-TW" sz="1800" b="0" dirty="0">
                <a:solidFill>
                  <a:srgbClr val="000000"/>
                </a:solidFill>
                <a:effectLst/>
                <a:latin typeface="Consolas" panose="020B0609020204030204" pitchFamily="49" charset="0"/>
              </a:rPr>
              <a:t>    Data     </a:t>
            </a:r>
            <a:r>
              <a:rPr lang="en-US" altLang="zh-TW" sz="1800" b="0" dirty="0">
                <a:solidFill>
                  <a:srgbClr val="0000FF"/>
                </a:solidFill>
                <a:effectLst/>
                <a:latin typeface="Consolas" panose="020B0609020204030204" pitchFamily="49" charset="0"/>
              </a:rPr>
              <a:t>map</a:t>
            </a:r>
            <a:r>
              <a:rPr lang="en-US" altLang="zh-TW" sz="1800" b="0" dirty="0">
                <a:solidFill>
                  <a:srgbClr val="000000"/>
                </a:solidFill>
                <a:effectLst/>
                <a:latin typeface="Consolas" panose="020B0609020204030204" pitchFamily="49" charset="0"/>
              </a:rPr>
              <a:t>[</a:t>
            </a:r>
            <a:r>
              <a:rPr lang="en-US" altLang="zh-TW" sz="1800" b="0" dirty="0">
                <a:solidFill>
                  <a:srgbClr val="267F99"/>
                </a:solidFill>
                <a:effectLst/>
                <a:latin typeface="Consolas" panose="020B0609020204030204" pitchFamily="49" charset="0"/>
              </a:rPr>
              <a:t>string</a:t>
            </a:r>
            <a:r>
              <a:rPr lang="en-US" altLang="zh-TW" sz="1800" b="0" dirty="0">
                <a:solidFill>
                  <a:srgbClr val="000000"/>
                </a:solidFill>
                <a:effectLst/>
                <a:latin typeface="Consolas" panose="020B0609020204030204" pitchFamily="49" charset="0"/>
              </a:rPr>
              <a:t>]</a:t>
            </a:r>
            <a:r>
              <a:rPr lang="en-US" altLang="zh-TW" sz="1800" b="0" dirty="0" err="1">
                <a:solidFill>
                  <a:srgbClr val="000000"/>
                </a:solidFill>
                <a:effectLst/>
                <a:latin typeface="Consolas" panose="020B0609020204030204" pitchFamily="49" charset="0"/>
              </a:rPr>
              <a:t>json.RawMessage</a:t>
            </a:r>
            <a:endParaRPr lang="en-US" altLang="zh-TW" sz="1800" b="0" dirty="0">
              <a:solidFill>
                <a:srgbClr val="000000"/>
              </a:solidFill>
              <a:effectLst/>
              <a:latin typeface="Consolas" panose="020B0609020204030204" pitchFamily="49" charset="0"/>
            </a:endParaRPr>
          </a:p>
          <a:p>
            <a:r>
              <a:rPr lang="en-US" altLang="zh-TW" sz="1800" b="0" dirty="0">
                <a:solidFill>
                  <a:srgbClr val="000000"/>
                </a:solidFill>
                <a:effectLst/>
                <a:latin typeface="Consolas" panose="020B0609020204030204" pitchFamily="49" charset="0"/>
              </a:rPr>
              <a:t>    Metadata </a:t>
            </a:r>
            <a:r>
              <a:rPr lang="en-US" altLang="zh-TW" sz="1800" b="0" dirty="0">
                <a:solidFill>
                  <a:srgbClr val="0000FF"/>
                </a:solidFill>
                <a:effectLst/>
                <a:latin typeface="Consolas" panose="020B0609020204030204" pitchFamily="49" charset="0"/>
              </a:rPr>
              <a:t>map</a:t>
            </a:r>
            <a:r>
              <a:rPr lang="en-US" altLang="zh-TW" sz="1800" b="0" dirty="0">
                <a:solidFill>
                  <a:srgbClr val="000000"/>
                </a:solidFill>
                <a:effectLst/>
                <a:latin typeface="Consolas" panose="020B0609020204030204" pitchFamily="49" charset="0"/>
              </a:rPr>
              <a:t>[</a:t>
            </a:r>
            <a:r>
              <a:rPr lang="en-US" altLang="zh-TW" sz="1800" b="0" dirty="0">
                <a:solidFill>
                  <a:srgbClr val="267F99"/>
                </a:solidFill>
                <a:effectLst/>
                <a:latin typeface="Consolas" panose="020B0609020204030204" pitchFamily="49" charset="0"/>
              </a:rPr>
              <a:t>string</a:t>
            </a:r>
            <a:r>
              <a:rPr lang="en-US" altLang="zh-TW" sz="1800" b="0" dirty="0">
                <a:solidFill>
                  <a:srgbClr val="000000"/>
                </a:solidFill>
                <a:effectLst/>
                <a:latin typeface="Consolas" panose="020B0609020204030204" pitchFamily="49" charset="0"/>
              </a:rPr>
              <a:t>]</a:t>
            </a:r>
            <a:r>
              <a:rPr lang="en-US" altLang="zh-TW" sz="1800" b="0" dirty="0">
                <a:solidFill>
                  <a:srgbClr val="0000FF"/>
                </a:solidFill>
                <a:effectLst/>
                <a:latin typeface="Consolas" panose="020B0609020204030204" pitchFamily="49" charset="0"/>
              </a:rPr>
              <a:t>interface</a:t>
            </a:r>
            <a:r>
              <a:rPr lang="en-US" altLang="zh-TW" sz="1800" b="0" dirty="0">
                <a:solidFill>
                  <a:srgbClr val="000000"/>
                </a:solidFill>
                <a:effectLst/>
                <a:latin typeface="Consolas" panose="020B0609020204030204" pitchFamily="49" charset="0"/>
              </a:rPr>
              <a:t>{}</a:t>
            </a:r>
          </a:p>
          <a:p>
            <a:r>
              <a:rPr lang="en-US" altLang="zh-TW" sz="1800" b="0" dirty="0">
                <a:solidFill>
                  <a:srgbClr val="000000"/>
                </a:solidFill>
                <a:effectLst/>
                <a:latin typeface="Consolas" panose="020B0609020204030204" pitchFamily="49" charset="0"/>
              </a:rPr>
              <a:t>}</a:t>
            </a:r>
          </a:p>
          <a:p>
            <a:br>
              <a:rPr lang="en-US" altLang="zh-TW" sz="1800" b="0" dirty="0">
                <a:solidFill>
                  <a:srgbClr val="000000"/>
                </a:solidFill>
                <a:effectLst/>
                <a:latin typeface="Consolas" panose="020B0609020204030204" pitchFamily="49" charset="0"/>
              </a:rPr>
            </a:br>
            <a:r>
              <a:rPr lang="en-US" altLang="zh-TW" sz="1800" b="0" dirty="0" err="1">
                <a:solidFill>
                  <a:srgbClr val="0000FF"/>
                </a:solidFill>
                <a:effectLst/>
                <a:latin typeface="Consolas" panose="020B0609020204030204" pitchFamily="49" charset="0"/>
              </a:rPr>
              <a:t>func</a:t>
            </a:r>
            <a:r>
              <a:rPr lang="en-US" altLang="zh-TW" sz="1800" b="0" dirty="0">
                <a:solidFill>
                  <a:srgbClr val="000000"/>
                </a:solidFill>
                <a:effectLst/>
                <a:latin typeface="Consolas" panose="020B0609020204030204" pitchFamily="49" charset="0"/>
              </a:rPr>
              <a:t> </a:t>
            </a:r>
            <a:r>
              <a:rPr lang="en-US" altLang="zh-TW" sz="1800" b="0" dirty="0" err="1">
                <a:solidFill>
                  <a:srgbClr val="795E26"/>
                </a:solidFill>
                <a:effectLst/>
                <a:latin typeface="Consolas" panose="020B0609020204030204" pitchFamily="49" charset="0"/>
              </a:rPr>
              <a:t>queueHandler</a:t>
            </a:r>
            <a:r>
              <a:rPr lang="en-US" altLang="zh-TW" sz="1800" b="0" dirty="0">
                <a:solidFill>
                  <a:srgbClr val="000000"/>
                </a:solidFill>
                <a:effectLst/>
                <a:latin typeface="Consolas" panose="020B0609020204030204" pitchFamily="49" charset="0"/>
              </a:rPr>
              <a:t>(w </a:t>
            </a:r>
            <a:r>
              <a:rPr lang="en-US" altLang="zh-TW" sz="1800" b="0" dirty="0" err="1">
                <a:solidFill>
                  <a:srgbClr val="000000"/>
                </a:solidFill>
                <a:effectLst/>
                <a:latin typeface="Consolas" panose="020B0609020204030204" pitchFamily="49" charset="0"/>
              </a:rPr>
              <a:t>http.ResponseWriter</a:t>
            </a:r>
            <a:r>
              <a:rPr lang="en-US" altLang="zh-TW" sz="1800" b="0" dirty="0">
                <a:solidFill>
                  <a:srgbClr val="000000"/>
                </a:solidFill>
                <a:effectLst/>
                <a:latin typeface="Consolas" panose="020B0609020204030204" pitchFamily="49" charset="0"/>
              </a:rPr>
              <a:t>, r *</a:t>
            </a:r>
            <a:r>
              <a:rPr lang="en-US" altLang="zh-TW" sz="1800" b="0" dirty="0" err="1">
                <a:solidFill>
                  <a:srgbClr val="000000"/>
                </a:solidFill>
                <a:effectLst/>
                <a:latin typeface="Consolas" panose="020B0609020204030204" pitchFamily="49" charset="0"/>
              </a:rPr>
              <a:t>http.Request</a:t>
            </a:r>
            <a:r>
              <a:rPr lang="en-US" altLang="zh-TW" sz="1800" b="0" dirty="0">
                <a:solidFill>
                  <a:srgbClr val="000000"/>
                </a:solidFill>
                <a:effectLst/>
                <a:latin typeface="Consolas" panose="020B0609020204030204" pitchFamily="49" charset="0"/>
              </a:rPr>
              <a:t>) {</a:t>
            </a:r>
          </a:p>
          <a:p>
            <a:r>
              <a:rPr lang="en-US" altLang="zh-TW" sz="1800" b="0" dirty="0">
                <a:solidFill>
                  <a:srgbClr val="000000"/>
                </a:solidFill>
                <a:effectLst/>
                <a:latin typeface="Consolas" panose="020B0609020204030204" pitchFamily="49" charset="0"/>
              </a:rPr>
              <a:t>    </a:t>
            </a:r>
            <a:r>
              <a:rPr lang="en-US" altLang="zh-TW" sz="1800" b="0" dirty="0">
                <a:solidFill>
                  <a:srgbClr val="0000FF"/>
                </a:solidFill>
                <a:effectLst/>
                <a:latin typeface="Consolas" panose="020B0609020204030204" pitchFamily="49" charset="0"/>
              </a:rPr>
              <a:t>var</a:t>
            </a:r>
            <a:r>
              <a:rPr lang="en-US" altLang="zh-TW" sz="1800" b="0" dirty="0">
                <a:solidFill>
                  <a:srgbClr val="000000"/>
                </a:solidFill>
                <a:effectLst/>
                <a:latin typeface="Consolas" panose="020B0609020204030204" pitchFamily="49" charset="0"/>
              </a:rPr>
              <a:t> </a:t>
            </a:r>
            <a:r>
              <a:rPr lang="en-US" altLang="zh-TW" sz="1800" b="0" dirty="0" err="1">
                <a:solidFill>
                  <a:srgbClr val="001080"/>
                </a:solidFill>
                <a:effectLst/>
                <a:latin typeface="Consolas" panose="020B0609020204030204" pitchFamily="49" charset="0"/>
              </a:rPr>
              <a:t>invokeRequest</a:t>
            </a:r>
            <a:r>
              <a:rPr lang="en-US" altLang="zh-TW" sz="1800" b="0" dirty="0">
                <a:solidFill>
                  <a:srgbClr val="000000"/>
                </a:solidFill>
                <a:effectLst/>
                <a:latin typeface="Consolas" panose="020B0609020204030204" pitchFamily="49" charset="0"/>
              </a:rPr>
              <a:t> </a:t>
            </a:r>
            <a:r>
              <a:rPr lang="en-US" altLang="zh-TW" sz="1800" b="0" dirty="0" err="1">
                <a:solidFill>
                  <a:srgbClr val="000000"/>
                </a:solidFill>
                <a:effectLst/>
                <a:latin typeface="Consolas" panose="020B0609020204030204" pitchFamily="49" charset="0"/>
              </a:rPr>
              <a:t>InvokeRequest</a:t>
            </a:r>
            <a:endParaRPr lang="en-US" altLang="zh-TW" sz="1800" b="0" dirty="0">
              <a:solidFill>
                <a:srgbClr val="000000"/>
              </a:solidFill>
              <a:effectLst/>
              <a:latin typeface="Consolas" panose="020B0609020204030204" pitchFamily="49" charset="0"/>
            </a:endParaRPr>
          </a:p>
          <a:p>
            <a:br>
              <a:rPr lang="en-US" altLang="zh-TW" sz="1800" b="0" dirty="0">
                <a:solidFill>
                  <a:srgbClr val="000000"/>
                </a:solidFill>
                <a:effectLst/>
                <a:latin typeface="Consolas" panose="020B0609020204030204" pitchFamily="49" charset="0"/>
              </a:rPr>
            </a:br>
            <a:r>
              <a:rPr lang="en-US" altLang="zh-TW" sz="1800" b="0" dirty="0">
                <a:solidFill>
                  <a:srgbClr val="000000"/>
                </a:solidFill>
                <a:effectLst/>
                <a:latin typeface="Consolas" panose="020B0609020204030204" pitchFamily="49" charset="0"/>
              </a:rPr>
              <a:t>    </a:t>
            </a:r>
            <a:r>
              <a:rPr lang="en-US" altLang="zh-TW" sz="1800" b="0" dirty="0">
                <a:solidFill>
                  <a:srgbClr val="001080"/>
                </a:solidFill>
                <a:effectLst/>
                <a:latin typeface="Consolas" panose="020B0609020204030204" pitchFamily="49" charset="0"/>
              </a:rPr>
              <a:t>d</a:t>
            </a:r>
            <a:r>
              <a:rPr lang="en-US" altLang="zh-TW" sz="1800" b="0" dirty="0">
                <a:solidFill>
                  <a:srgbClr val="000000"/>
                </a:solidFill>
                <a:effectLst/>
                <a:latin typeface="Consolas" panose="020B0609020204030204" pitchFamily="49" charset="0"/>
              </a:rPr>
              <a:t> := </a:t>
            </a:r>
            <a:r>
              <a:rPr lang="en-US" altLang="zh-TW" sz="1800" b="0" dirty="0" err="1">
                <a:solidFill>
                  <a:srgbClr val="000000"/>
                </a:solidFill>
                <a:effectLst/>
                <a:latin typeface="Consolas" panose="020B0609020204030204" pitchFamily="49" charset="0"/>
              </a:rPr>
              <a:t>json.</a:t>
            </a:r>
            <a:r>
              <a:rPr lang="en-US" altLang="zh-TW" sz="1800" b="0" dirty="0" err="1">
                <a:solidFill>
                  <a:srgbClr val="795E26"/>
                </a:solidFill>
                <a:effectLst/>
                <a:latin typeface="Consolas" panose="020B0609020204030204" pitchFamily="49" charset="0"/>
              </a:rPr>
              <a:t>NewDecoder</a:t>
            </a:r>
            <a:r>
              <a:rPr lang="en-US" altLang="zh-TW" sz="1800" b="0" dirty="0">
                <a:solidFill>
                  <a:srgbClr val="000000"/>
                </a:solidFill>
                <a:effectLst/>
                <a:latin typeface="Consolas" panose="020B0609020204030204" pitchFamily="49" charset="0"/>
              </a:rPr>
              <a:t>(</a:t>
            </a:r>
            <a:r>
              <a:rPr lang="en-US" altLang="zh-TW" sz="1800" b="0" dirty="0" err="1">
                <a:solidFill>
                  <a:srgbClr val="000000"/>
                </a:solidFill>
                <a:effectLst/>
                <a:latin typeface="Consolas" panose="020B0609020204030204" pitchFamily="49" charset="0"/>
              </a:rPr>
              <a:t>r.Body</a:t>
            </a:r>
            <a:r>
              <a:rPr lang="en-US" altLang="zh-TW" sz="1800" b="0" dirty="0">
                <a:solidFill>
                  <a:srgbClr val="000000"/>
                </a:solidFill>
                <a:effectLst/>
                <a:latin typeface="Consolas" panose="020B0609020204030204" pitchFamily="49" charset="0"/>
              </a:rPr>
              <a:t>)</a:t>
            </a:r>
          </a:p>
          <a:p>
            <a:r>
              <a:rPr lang="en-US" altLang="zh-TW" sz="1800" b="0" dirty="0">
                <a:solidFill>
                  <a:srgbClr val="000000"/>
                </a:solidFill>
                <a:effectLst/>
                <a:latin typeface="Consolas" panose="020B0609020204030204" pitchFamily="49" charset="0"/>
              </a:rPr>
              <a:t>    </a:t>
            </a:r>
            <a:r>
              <a:rPr lang="en-US" altLang="zh-TW" sz="1800" b="0" dirty="0" err="1">
                <a:solidFill>
                  <a:srgbClr val="000000"/>
                </a:solidFill>
                <a:effectLst/>
                <a:latin typeface="Consolas" panose="020B0609020204030204" pitchFamily="49" charset="0"/>
              </a:rPr>
              <a:t>d.</a:t>
            </a:r>
            <a:r>
              <a:rPr lang="en-US" altLang="zh-TW" sz="1800" b="0" dirty="0" err="1">
                <a:solidFill>
                  <a:srgbClr val="795E26"/>
                </a:solidFill>
                <a:effectLst/>
                <a:latin typeface="Consolas" panose="020B0609020204030204" pitchFamily="49" charset="0"/>
              </a:rPr>
              <a:t>Decode</a:t>
            </a:r>
            <a:r>
              <a:rPr lang="en-US" altLang="zh-TW" sz="1800" b="0" dirty="0">
                <a:solidFill>
                  <a:srgbClr val="000000"/>
                </a:solidFill>
                <a:effectLst/>
                <a:latin typeface="Consolas" panose="020B0609020204030204" pitchFamily="49" charset="0"/>
              </a:rPr>
              <a:t>(&amp;</a:t>
            </a:r>
            <a:r>
              <a:rPr lang="en-US" altLang="zh-TW" sz="1800" b="0" dirty="0" err="1">
                <a:solidFill>
                  <a:srgbClr val="000000"/>
                </a:solidFill>
                <a:effectLst/>
                <a:latin typeface="Consolas" panose="020B0609020204030204" pitchFamily="49" charset="0"/>
              </a:rPr>
              <a:t>invokeRequest</a:t>
            </a:r>
            <a:r>
              <a:rPr lang="en-US" altLang="zh-TW" sz="1800" b="0" dirty="0">
                <a:solidFill>
                  <a:srgbClr val="000000"/>
                </a:solidFill>
                <a:effectLst/>
                <a:latin typeface="Consolas" panose="020B0609020204030204" pitchFamily="49" charset="0"/>
              </a:rPr>
              <a:t>)</a:t>
            </a:r>
          </a:p>
          <a:p>
            <a:br>
              <a:rPr lang="en-US" altLang="zh-TW" sz="1800" b="0" dirty="0">
                <a:solidFill>
                  <a:srgbClr val="000000"/>
                </a:solidFill>
                <a:effectLst/>
                <a:latin typeface="Consolas" panose="020B0609020204030204" pitchFamily="49" charset="0"/>
              </a:rPr>
            </a:br>
            <a:r>
              <a:rPr lang="en-US" altLang="zh-TW" sz="1800" b="0" dirty="0">
                <a:solidFill>
                  <a:srgbClr val="000000"/>
                </a:solidFill>
                <a:effectLst/>
                <a:latin typeface="Consolas" panose="020B0609020204030204" pitchFamily="49" charset="0"/>
              </a:rPr>
              <a:t>    </a:t>
            </a:r>
            <a:r>
              <a:rPr lang="en-US" altLang="zh-TW" sz="1800" b="0" dirty="0">
                <a:solidFill>
                  <a:srgbClr val="0000FF"/>
                </a:solidFill>
                <a:effectLst/>
                <a:latin typeface="Consolas" panose="020B0609020204030204" pitchFamily="49" charset="0"/>
              </a:rPr>
              <a:t>var</a:t>
            </a:r>
            <a:r>
              <a:rPr lang="en-US" altLang="zh-TW" sz="1800" b="0" dirty="0">
                <a:solidFill>
                  <a:srgbClr val="000000"/>
                </a:solidFill>
                <a:effectLst/>
                <a:latin typeface="Consolas" panose="020B0609020204030204" pitchFamily="49" charset="0"/>
              </a:rPr>
              <a:t> </a:t>
            </a:r>
            <a:r>
              <a:rPr lang="en-US" altLang="zh-TW" sz="1800" b="0" dirty="0" err="1">
                <a:solidFill>
                  <a:srgbClr val="001080"/>
                </a:solidFill>
                <a:effectLst/>
                <a:latin typeface="Consolas" panose="020B0609020204030204" pitchFamily="49" charset="0"/>
              </a:rPr>
              <a:t>reqData</a:t>
            </a:r>
            <a:r>
              <a:rPr lang="en-US" altLang="zh-TW" sz="1800" b="0" dirty="0">
                <a:solidFill>
                  <a:srgbClr val="000000"/>
                </a:solidFill>
                <a:effectLst/>
                <a:latin typeface="Consolas" panose="020B0609020204030204" pitchFamily="49" charset="0"/>
              </a:rPr>
              <a:t> </a:t>
            </a:r>
            <a:r>
              <a:rPr lang="en-US" altLang="zh-TW" sz="1800" b="0" dirty="0">
                <a:solidFill>
                  <a:srgbClr val="0000FF"/>
                </a:solidFill>
                <a:effectLst/>
                <a:latin typeface="Consolas" panose="020B0609020204030204" pitchFamily="49" charset="0"/>
              </a:rPr>
              <a:t>map</a:t>
            </a:r>
            <a:r>
              <a:rPr lang="en-US" altLang="zh-TW" sz="1800" b="0" dirty="0">
                <a:solidFill>
                  <a:srgbClr val="000000"/>
                </a:solidFill>
                <a:effectLst/>
                <a:latin typeface="Consolas" panose="020B0609020204030204" pitchFamily="49" charset="0"/>
              </a:rPr>
              <a:t>[</a:t>
            </a:r>
            <a:r>
              <a:rPr lang="en-US" altLang="zh-TW" sz="1800" b="0" dirty="0">
                <a:solidFill>
                  <a:srgbClr val="267F99"/>
                </a:solidFill>
                <a:effectLst/>
                <a:latin typeface="Consolas" panose="020B0609020204030204" pitchFamily="49" charset="0"/>
              </a:rPr>
              <a:t>string</a:t>
            </a:r>
            <a:r>
              <a:rPr lang="en-US" altLang="zh-TW" sz="1800" b="0" dirty="0">
                <a:solidFill>
                  <a:srgbClr val="000000"/>
                </a:solidFill>
                <a:effectLst/>
                <a:latin typeface="Consolas" panose="020B0609020204030204" pitchFamily="49" charset="0"/>
              </a:rPr>
              <a:t>]</a:t>
            </a:r>
            <a:r>
              <a:rPr lang="en-US" altLang="zh-TW" sz="1800" b="0" dirty="0">
                <a:solidFill>
                  <a:srgbClr val="0000FF"/>
                </a:solidFill>
                <a:effectLst/>
                <a:latin typeface="Consolas" panose="020B0609020204030204" pitchFamily="49" charset="0"/>
              </a:rPr>
              <a:t>interface</a:t>
            </a:r>
            <a:r>
              <a:rPr lang="en-US" altLang="zh-TW" sz="1800" b="0" dirty="0">
                <a:solidFill>
                  <a:srgbClr val="000000"/>
                </a:solidFill>
                <a:effectLst/>
                <a:latin typeface="Consolas" panose="020B0609020204030204" pitchFamily="49" charset="0"/>
              </a:rPr>
              <a:t>{}</a:t>
            </a:r>
          </a:p>
          <a:p>
            <a:r>
              <a:rPr lang="en-US" altLang="zh-TW" sz="1800" b="0" dirty="0">
                <a:solidFill>
                  <a:srgbClr val="000000"/>
                </a:solidFill>
                <a:effectLst/>
                <a:latin typeface="Consolas" panose="020B0609020204030204" pitchFamily="49" charset="0"/>
              </a:rPr>
              <a:t>    </a:t>
            </a:r>
            <a:r>
              <a:rPr lang="en-US" altLang="zh-TW" sz="1800" b="0" dirty="0" err="1">
                <a:solidFill>
                  <a:srgbClr val="000000"/>
                </a:solidFill>
                <a:effectLst/>
                <a:latin typeface="Consolas" panose="020B0609020204030204" pitchFamily="49" charset="0"/>
              </a:rPr>
              <a:t>json.</a:t>
            </a:r>
            <a:r>
              <a:rPr lang="en-US" altLang="zh-TW" sz="1800" b="0" dirty="0" err="1">
                <a:solidFill>
                  <a:srgbClr val="795E26"/>
                </a:solidFill>
                <a:effectLst/>
                <a:latin typeface="Consolas" panose="020B0609020204030204" pitchFamily="49" charset="0"/>
              </a:rPr>
              <a:t>Unmarshal</a:t>
            </a:r>
            <a:r>
              <a:rPr lang="en-US" altLang="zh-TW" sz="1800" b="0" dirty="0">
                <a:solidFill>
                  <a:srgbClr val="000000"/>
                </a:solidFill>
                <a:effectLst/>
                <a:latin typeface="Consolas" panose="020B0609020204030204" pitchFamily="49" charset="0"/>
              </a:rPr>
              <a:t>(</a:t>
            </a:r>
            <a:r>
              <a:rPr lang="en-US" altLang="zh-TW" sz="1800" b="0" dirty="0" err="1">
                <a:solidFill>
                  <a:srgbClr val="000000"/>
                </a:solidFill>
                <a:effectLst/>
                <a:latin typeface="Consolas" panose="020B0609020204030204" pitchFamily="49" charset="0"/>
              </a:rPr>
              <a:t>invokeRequest.Data</a:t>
            </a:r>
            <a:r>
              <a:rPr lang="en-US" altLang="zh-TW" sz="1800" b="0" dirty="0">
                <a:solidFill>
                  <a:srgbClr val="000000"/>
                </a:solidFill>
                <a:effectLst/>
                <a:latin typeface="Consolas" panose="020B0609020204030204" pitchFamily="49" charset="0"/>
              </a:rPr>
              <a:t>[</a:t>
            </a:r>
            <a:r>
              <a:rPr lang="en-US" altLang="zh-TW" sz="1800" b="0" dirty="0">
                <a:solidFill>
                  <a:srgbClr val="A31515"/>
                </a:solidFill>
                <a:effectLst/>
                <a:latin typeface="Consolas" panose="020B0609020204030204" pitchFamily="49" charset="0"/>
              </a:rPr>
              <a:t>"</a:t>
            </a:r>
            <a:r>
              <a:rPr lang="en-US" altLang="zh-TW" sz="1800" b="0" dirty="0" err="1">
                <a:solidFill>
                  <a:srgbClr val="A31515"/>
                </a:solidFill>
                <a:effectLst/>
                <a:latin typeface="Consolas" panose="020B0609020204030204" pitchFamily="49" charset="0"/>
              </a:rPr>
              <a:t>queueItem</a:t>
            </a:r>
            <a:r>
              <a:rPr lang="en-US" altLang="zh-TW" sz="1800" b="0" dirty="0">
                <a:solidFill>
                  <a:srgbClr val="A31515"/>
                </a:solidFill>
                <a:effectLst/>
                <a:latin typeface="Consolas" panose="020B0609020204030204" pitchFamily="49" charset="0"/>
              </a:rPr>
              <a:t>"</a:t>
            </a:r>
            <a:r>
              <a:rPr lang="en-US" altLang="zh-TW" sz="1800" b="0" dirty="0">
                <a:solidFill>
                  <a:srgbClr val="000000"/>
                </a:solidFill>
                <a:effectLst/>
                <a:latin typeface="Consolas" panose="020B0609020204030204" pitchFamily="49" charset="0"/>
              </a:rPr>
              <a:t>], &amp;</a:t>
            </a:r>
            <a:r>
              <a:rPr lang="en-US" altLang="zh-TW" sz="1800" b="0" dirty="0" err="1">
                <a:solidFill>
                  <a:srgbClr val="000000"/>
                </a:solidFill>
                <a:effectLst/>
                <a:latin typeface="Consolas" panose="020B0609020204030204" pitchFamily="49" charset="0"/>
              </a:rPr>
              <a:t>reqData</a:t>
            </a:r>
            <a:r>
              <a:rPr lang="en-US" altLang="zh-TW" sz="1800" b="0" dirty="0">
                <a:solidFill>
                  <a:srgbClr val="000000"/>
                </a:solidFill>
                <a:effectLst/>
                <a:latin typeface="Consolas" panose="020B0609020204030204" pitchFamily="49" charset="0"/>
              </a:rPr>
              <a:t>)</a:t>
            </a:r>
          </a:p>
          <a:p>
            <a:br>
              <a:rPr lang="en-US" altLang="zh-TW" sz="1800" b="0" dirty="0">
                <a:solidFill>
                  <a:srgbClr val="000000"/>
                </a:solidFill>
                <a:effectLst/>
                <a:latin typeface="Consolas" panose="020B0609020204030204" pitchFamily="49" charset="0"/>
              </a:rPr>
            </a:br>
            <a:r>
              <a:rPr lang="en-US" altLang="zh-TW" sz="1800" b="0" dirty="0">
                <a:solidFill>
                  <a:srgbClr val="000000"/>
                </a:solidFill>
                <a:effectLst/>
                <a:latin typeface="Consolas" panose="020B0609020204030204" pitchFamily="49" charset="0"/>
              </a:rPr>
              <a:t>    </a:t>
            </a:r>
            <a:r>
              <a:rPr lang="en-US" altLang="zh-TW" sz="1800" b="0" dirty="0">
                <a:solidFill>
                  <a:srgbClr val="0000FF"/>
                </a:solidFill>
                <a:effectLst/>
                <a:latin typeface="Consolas" panose="020B0609020204030204" pitchFamily="49" charset="0"/>
              </a:rPr>
              <a:t>var</a:t>
            </a:r>
            <a:r>
              <a:rPr lang="en-US" altLang="zh-TW" sz="1800" b="0" dirty="0">
                <a:solidFill>
                  <a:srgbClr val="000000"/>
                </a:solidFill>
                <a:effectLst/>
                <a:latin typeface="Consolas" panose="020B0609020204030204" pitchFamily="49" charset="0"/>
              </a:rPr>
              <a:t> </a:t>
            </a:r>
            <a:r>
              <a:rPr lang="en-US" altLang="zh-TW" sz="1800" b="0" dirty="0" err="1">
                <a:solidFill>
                  <a:srgbClr val="001080"/>
                </a:solidFill>
                <a:effectLst/>
                <a:latin typeface="Consolas" panose="020B0609020204030204" pitchFamily="49" charset="0"/>
              </a:rPr>
              <a:t>parsedMessage</a:t>
            </a:r>
            <a:r>
              <a:rPr lang="en-US" altLang="zh-TW" sz="1800" b="0" dirty="0">
                <a:solidFill>
                  <a:srgbClr val="000000"/>
                </a:solidFill>
                <a:effectLst/>
                <a:latin typeface="Consolas" panose="020B0609020204030204" pitchFamily="49" charset="0"/>
              </a:rPr>
              <a:t> </a:t>
            </a:r>
            <a:r>
              <a:rPr lang="en-US" altLang="zh-TW" sz="1800" b="0" dirty="0">
                <a:solidFill>
                  <a:srgbClr val="267F99"/>
                </a:solidFill>
                <a:effectLst/>
                <a:latin typeface="Consolas" panose="020B0609020204030204" pitchFamily="49" charset="0"/>
              </a:rPr>
              <a:t>string</a:t>
            </a:r>
            <a:endParaRPr lang="en-US" altLang="zh-TW" sz="1800" b="0" dirty="0">
              <a:solidFill>
                <a:srgbClr val="000000"/>
              </a:solidFill>
              <a:effectLst/>
              <a:latin typeface="Consolas" panose="020B0609020204030204" pitchFamily="49" charset="0"/>
            </a:endParaRPr>
          </a:p>
          <a:p>
            <a:r>
              <a:rPr lang="en-US" altLang="zh-TW" sz="1800" b="0" dirty="0">
                <a:solidFill>
                  <a:srgbClr val="000000"/>
                </a:solidFill>
                <a:effectLst/>
                <a:latin typeface="Consolas" panose="020B0609020204030204" pitchFamily="49" charset="0"/>
              </a:rPr>
              <a:t>    </a:t>
            </a:r>
            <a:r>
              <a:rPr lang="en-US" altLang="zh-TW" sz="1800" b="0" dirty="0" err="1">
                <a:solidFill>
                  <a:srgbClr val="000000"/>
                </a:solidFill>
                <a:effectLst/>
                <a:latin typeface="Consolas" panose="020B0609020204030204" pitchFamily="49" charset="0"/>
              </a:rPr>
              <a:t>json.</a:t>
            </a:r>
            <a:r>
              <a:rPr lang="en-US" altLang="zh-TW" sz="1800" b="0" dirty="0" err="1">
                <a:solidFill>
                  <a:srgbClr val="795E26"/>
                </a:solidFill>
                <a:effectLst/>
                <a:latin typeface="Consolas" panose="020B0609020204030204" pitchFamily="49" charset="0"/>
              </a:rPr>
              <a:t>Unmarshal</a:t>
            </a:r>
            <a:r>
              <a:rPr lang="en-US" altLang="zh-TW" sz="1800" b="0" dirty="0">
                <a:solidFill>
                  <a:srgbClr val="000000"/>
                </a:solidFill>
                <a:effectLst/>
                <a:latin typeface="Consolas" panose="020B0609020204030204" pitchFamily="49" charset="0"/>
              </a:rPr>
              <a:t>(</a:t>
            </a:r>
            <a:r>
              <a:rPr lang="en-US" altLang="zh-TW" sz="1800" b="0" dirty="0" err="1">
                <a:solidFill>
                  <a:srgbClr val="000000"/>
                </a:solidFill>
                <a:effectLst/>
                <a:latin typeface="Consolas" panose="020B0609020204030204" pitchFamily="49" charset="0"/>
              </a:rPr>
              <a:t>invokeRequest.Data</a:t>
            </a:r>
            <a:r>
              <a:rPr lang="en-US" altLang="zh-TW" sz="1800" b="0" dirty="0">
                <a:solidFill>
                  <a:srgbClr val="000000"/>
                </a:solidFill>
                <a:effectLst/>
                <a:latin typeface="Consolas" panose="020B0609020204030204" pitchFamily="49" charset="0"/>
              </a:rPr>
              <a:t>[</a:t>
            </a:r>
            <a:r>
              <a:rPr lang="en-US" altLang="zh-TW" sz="1800" b="0" dirty="0">
                <a:solidFill>
                  <a:srgbClr val="A31515"/>
                </a:solidFill>
                <a:effectLst/>
                <a:latin typeface="Consolas" panose="020B0609020204030204" pitchFamily="49" charset="0"/>
              </a:rPr>
              <a:t>"</a:t>
            </a:r>
            <a:r>
              <a:rPr lang="en-US" altLang="zh-TW" sz="1800" b="0" dirty="0" err="1">
                <a:solidFill>
                  <a:srgbClr val="A31515"/>
                </a:solidFill>
                <a:effectLst/>
                <a:latin typeface="Consolas" panose="020B0609020204030204" pitchFamily="49" charset="0"/>
              </a:rPr>
              <a:t>queueItem</a:t>
            </a:r>
            <a:r>
              <a:rPr lang="en-US" altLang="zh-TW" sz="1800" b="0" dirty="0">
                <a:solidFill>
                  <a:srgbClr val="A31515"/>
                </a:solidFill>
                <a:effectLst/>
                <a:latin typeface="Consolas" panose="020B0609020204030204" pitchFamily="49" charset="0"/>
              </a:rPr>
              <a:t>"</a:t>
            </a:r>
            <a:r>
              <a:rPr lang="en-US" altLang="zh-TW" sz="1800" b="0" dirty="0">
                <a:solidFill>
                  <a:srgbClr val="000000"/>
                </a:solidFill>
                <a:effectLst/>
                <a:latin typeface="Consolas" panose="020B0609020204030204" pitchFamily="49" charset="0"/>
              </a:rPr>
              <a:t>], &amp;</a:t>
            </a:r>
            <a:r>
              <a:rPr lang="en-US" altLang="zh-TW" sz="1800" b="0" dirty="0" err="1">
                <a:solidFill>
                  <a:srgbClr val="000000"/>
                </a:solidFill>
                <a:effectLst/>
                <a:latin typeface="Consolas" panose="020B0609020204030204" pitchFamily="49" charset="0"/>
              </a:rPr>
              <a:t>parsedMessage</a:t>
            </a:r>
            <a:r>
              <a:rPr lang="en-US" altLang="zh-TW" sz="1800" b="0" dirty="0">
                <a:solidFill>
                  <a:srgbClr val="000000"/>
                </a:solidFill>
                <a:effectLst/>
                <a:latin typeface="Consolas" panose="020B0609020204030204" pitchFamily="49" charset="0"/>
              </a:rPr>
              <a:t>)</a:t>
            </a:r>
          </a:p>
          <a:p>
            <a:r>
              <a:rPr lang="en-US" altLang="zh-TW" sz="1800" b="0" dirty="0">
                <a:solidFill>
                  <a:srgbClr val="000000"/>
                </a:solidFill>
                <a:effectLst/>
                <a:latin typeface="Consolas" panose="020B0609020204030204" pitchFamily="49" charset="0"/>
              </a:rPr>
              <a:t>    </a:t>
            </a:r>
            <a:r>
              <a:rPr lang="en-US" altLang="zh-TW" sz="1800" b="0" dirty="0" err="1">
                <a:solidFill>
                  <a:srgbClr val="000000"/>
                </a:solidFill>
                <a:effectLst/>
                <a:latin typeface="Consolas" panose="020B0609020204030204" pitchFamily="49" charset="0"/>
              </a:rPr>
              <a:t>fmt.</a:t>
            </a:r>
            <a:r>
              <a:rPr lang="en-US" altLang="zh-TW" sz="1800" b="0" dirty="0" err="1">
                <a:solidFill>
                  <a:srgbClr val="795E26"/>
                </a:solidFill>
                <a:effectLst/>
                <a:latin typeface="Consolas" panose="020B0609020204030204" pitchFamily="49" charset="0"/>
              </a:rPr>
              <a:t>Println</a:t>
            </a:r>
            <a:r>
              <a:rPr lang="en-US" altLang="zh-TW" sz="1800" b="0" dirty="0">
                <a:solidFill>
                  <a:srgbClr val="000000"/>
                </a:solidFill>
                <a:effectLst/>
                <a:latin typeface="Consolas" panose="020B0609020204030204" pitchFamily="49" charset="0"/>
              </a:rPr>
              <a:t>(</a:t>
            </a:r>
            <a:r>
              <a:rPr lang="en-US" altLang="zh-TW" sz="1800" b="0" dirty="0" err="1">
                <a:solidFill>
                  <a:srgbClr val="000000"/>
                </a:solidFill>
                <a:effectLst/>
                <a:latin typeface="Consolas" panose="020B0609020204030204" pitchFamily="49" charset="0"/>
              </a:rPr>
              <a:t>parsedMessage</a:t>
            </a:r>
            <a:r>
              <a:rPr lang="en-US" altLang="zh-TW" sz="1800" b="0" dirty="0">
                <a:solidFill>
                  <a:srgbClr val="000000"/>
                </a:solidFill>
                <a:effectLst/>
                <a:latin typeface="Consolas" panose="020B0609020204030204" pitchFamily="49" charset="0"/>
              </a:rPr>
              <a:t>) </a:t>
            </a:r>
            <a:r>
              <a:rPr lang="en-US" altLang="zh-TW" sz="1800" b="0" dirty="0">
                <a:solidFill>
                  <a:srgbClr val="008000"/>
                </a:solidFill>
                <a:effectLst/>
                <a:latin typeface="Consolas" panose="020B0609020204030204" pitchFamily="49" charset="0"/>
              </a:rPr>
              <a:t>// your message</a:t>
            </a:r>
            <a:endParaRPr lang="en-US" altLang="zh-TW" sz="1800" b="0" dirty="0">
              <a:solidFill>
                <a:srgbClr val="000000"/>
              </a:solidFill>
              <a:effectLst/>
              <a:latin typeface="Consolas" panose="020B0609020204030204" pitchFamily="49" charset="0"/>
            </a:endParaRPr>
          </a:p>
          <a:p>
            <a:br>
              <a:rPr lang="en-US" altLang="zh-TW" sz="1800" b="0" dirty="0">
                <a:solidFill>
                  <a:srgbClr val="000000"/>
                </a:solidFill>
                <a:effectLst/>
                <a:latin typeface="Consolas" panose="020B0609020204030204" pitchFamily="49" charset="0"/>
              </a:rPr>
            </a:br>
            <a:r>
              <a:rPr lang="en-US" altLang="zh-TW" sz="1800" b="0" dirty="0">
                <a:solidFill>
                  <a:srgbClr val="000000"/>
                </a:solidFill>
                <a:effectLst/>
                <a:latin typeface="Consolas" panose="020B0609020204030204" pitchFamily="49" charset="0"/>
              </a:rPr>
              <a:t>}</a:t>
            </a:r>
          </a:p>
          <a:p>
            <a:br>
              <a:rPr lang="en-US" altLang="zh-TW" sz="1800" b="0" dirty="0">
                <a:solidFill>
                  <a:srgbClr val="000000"/>
                </a:solidFill>
                <a:effectLst/>
                <a:latin typeface="Consolas" panose="020B0609020204030204" pitchFamily="49" charset="0"/>
              </a:rPr>
            </a:br>
            <a:r>
              <a:rPr lang="en-US" altLang="zh-TW" sz="1800" b="0" dirty="0" err="1">
                <a:solidFill>
                  <a:srgbClr val="0000FF"/>
                </a:solidFill>
                <a:effectLst/>
                <a:latin typeface="Consolas" panose="020B0609020204030204" pitchFamily="49" charset="0"/>
              </a:rPr>
              <a:t>func</a:t>
            </a:r>
            <a:r>
              <a:rPr lang="en-US" altLang="zh-TW" sz="1800" b="0" dirty="0">
                <a:solidFill>
                  <a:srgbClr val="000000"/>
                </a:solidFill>
                <a:effectLst/>
                <a:latin typeface="Consolas" panose="020B0609020204030204" pitchFamily="49" charset="0"/>
              </a:rPr>
              <a:t> </a:t>
            </a:r>
            <a:r>
              <a:rPr lang="en-US" altLang="zh-TW" sz="1800" b="0" dirty="0">
                <a:solidFill>
                  <a:srgbClr val="795E26"/>
                </a:solidFill>
                <a:effectLst/>
                <a:latin typeface="Consolas" panose="020B0609020204030204" pitchFamily="49" charset="0"/>
              </a:rPr>
              <a:t>main</a:t>
            </a:r>
            <a:r>
              <a:rPr lang="en-US" altLang="zh-TW" sz="1800" b="0" dirty="0">
                <a:solidFill>
                  <a:srgbClr val="000000"/>
                </a:solidFill>
                <a:effectLst/>
                <a:latin typeface="Consolas" panose="020B0609020204030204" pitchFamily="49" charset="0"/>
              </a:rPr>
              <a:t>() {</a:t>
            </a:r>
          </a:p>
          <a:p>
            <a:r>
              <a:rPr lang="en-US" altLang="zh-TW" sz="1800" b="0" dirty="0">
                <a:solidFill>
                  <a:srgbClr val="000000"/>
                </a:solidFill>
                <a:effectLst/>
                <a:latin typeface="Consolas" panose="020B0609020204030204" pitchFamily="49" charset="0"/>
              </a:rPr>
              <a:t>    </a:t>
            </a:r>
            <a:r>
              <a:rPr lang="en-US" altLang="zh-TW" sz="1800" b="0" dirty="0" err="1">
                <a:solidFill>
                  <a:srgbClr val="001080"/>
                </a:solidFill>
                <a:effectLst/>
                <a:latin typeface="Consolas" panose="020B0609020204030204" pitchFamily="49" charset="0"/>
              </a:rPr>
              <a:t>customHandlerPort</a:t>
            </a:r>
            <a:r>
              <a:rPr lang="en-US" altLang="zh-TW" sz="1800" b="0" dirty="0">
                <a:solidFill>
                  <a:srgbClr val="000000"/>
                </a:solidFill>
                <a:effectLst/>
                <a:latin typeface="Consolas" panose="020B0609020204030204" pitchFamily="49" charset="0"/>
              </a:rPr>
              <a:t>, </a:t>
            </a:r>
            <a:r>
              <a:rPr lang="en-US" altLang="zh-TW" sz="1800" b="0" dirty="0">
                <a:solidFill>
                  <a:srgbClr val="001080"/>
                </a:solidFill>
                <a:effectLst/>
                <a:latin typeface="Consolas" panose="020B0609020204030204" pitchFamily="49" charset="0"/>
              </a:rPr>
              <a:t>exists</a:t>
            </a:r>
            <a:r>
              <a:rPr lang="en-US" altLang="zh-TW" sz="1800" b="0" dirty="0">
                <a:solidFill>
                  <a:srgbClr val="000000"/>
                </a:solidFill>
                <a:effectLst/>
                <a:latin typeface="Consolas" panose="020B0609020204030204" pitchFamily="49" charset="0"/>
              </a:rPr>
              <a:t> := </a:t>
            </a:r>
            <a:r>
              <a:rPr lang="en-US" altLang="zh-TW" sz="1800" b="0" dirty="0" err="1">
                <a:solidFill>
                  <a:srgbClr val="000000"/>
                </a:solidFill>
                <a:effectLst/>
                <a:latin typeface="Consolas" panose="020B0609020204030204" pitchFamily="49" charset="0"/>
              </a:rPr>
              <a:t>os.</a:t>
            </a:r>
            <a:r>
              <a:rPr lang="en-US" altLang="zh-TW" sz="1800" b="0" dirty="0" err="1">
                <a:solidFill>
                  <a:srgbClr val="795E26"/>
                </a:solidFill>
                <a:effectLst/>
                <a:latin typeface="Consolas" panose="020B0609020204030204" pitchFamily="49" charset="0"/>
              </a:rPr>
              <a:t>LookupEnv</a:t>
            </a:r>
            <a:r>
              <a:rPr lang="en-US" altLang="zh-TW" sz="1800" b="0" dirty="0">
                <a:solidFill>
                  <a:srgbClr val="000000"/>
                </a:solidFill>
                <a:effectLst/>
                <a:latin typeface="Consolas" panose="020B0609020204030204" pitchFamily="49" charset="0"/>
              </a:rPr>
              <a:t>(</a:t>
            </a:r>
            <a:r>
              <a:rPr lang="en-US" altLang="zh-TW" sz="1800" b="0" dirty="0">
                <a:solidFill>
                  <a:srgbClr val="A31515"/>
                </a:solidFill>
                <a:effectLst/>
                <a:latin typeface="Consolas" panose="020B0609020204030204" pitchFamily="49" charset="0"/>
              </a:rPr>
              <a:t>"FUNCTIONS_CUSTOMHANDLER_PORT"</a:t>
            </a:r>
            <a:r>
              <a:rPr lang="en-US" altLang="zh-TW" sz="1800" b="0" dirty="0">
                <a:solidFill>
                  <a:srgbClr val="000000"/>
                </a:solidFill>
                <a:effectLst/>
                <a:latin typeface="Consolas" panose="020B0609020204030204" pitchFamily="49" charset="0"/>
              </a:rPr>
              <a:t>)</a:t>
            </a:r>
          </a:p>
          <a:p>
            <a:r>
              <a:rPr lang="en-US" altLang="zh-TW" sz="1800" b="0" dirty="0">
                <a:solidFill>
                  <a:srgbClr val="000000"/>
                </a:solidFill>
                <a:effectLst/>
                <a:latin typeface="Consolas" panose="020B0609020204030204" pitchFamily="49" charset="0"/>
              </a:rPr>
              <a:t>    </a:t>
            </a:r>
            <a:r>
              <a:rPr lang="en-US" altLang="zh-TW" sz="1800" b="0" dirty="0">
                <a:solidFill>
                  <a:srgbClr val="AF00DB"/>
                </a:solidFill>
                <a:effectLst/>
                <a:latin typeface="Consolas" panose="020B0609020204030204" pitchFamily="49" charset="0"/>
              </a:rPr>
              <a:t>if</a:t>
            </a:r>
            <a:r>
              <a:rPr lang="en-US" altLang="zh-TW" sz="1800" b="0" dirty="0">
                <a:solidFill>
                  <a:srgbClr val="000000"/>
                </a:solidFill>
                <a:effectLst/>
                <a:latin typeface="Consolas" panose="020B0609020204030204" pitchFamily="49" charset="0"/>
              </a:rPr>
              <a:t> !exists {</a:t>
            </a:r>
          </a:p>
          <a:p>
            <a:r>
              <a:rPr lang="en-US" altLang="zh-TW" sz="1800" b="0" dirty="0">
                <a:solidFill>
                  <a:srgbClr val="000000"/>
                </a:solidFill>
                <a:effectLst/>
                <a:latin typeface="Consolas" panose="020B0609020204030204" pitchFamily="49" charset="0"/>
              </a:rPr>
              <a:t>        </a:t>
            </a:r>
            <a:r>
              <a:rPr lang="en-US" altLang="zh-TW" sz="1800" b="0" dirty="0" err="1">
                <a:solidFill>
                  <a:srgbClr val="001080"/>
                </a:solidFill>
                <a:effectLst/>
                <a:latin typeface="Consolas" panose="020B0609020204030204" pitchFamily="49" charset="0"/>
              </a:rPr>
              <a:t>customHandlerPort</a:t>
            </a:r>
            <a:r>
              <a:rPr lang="en-US" altLang="zh-TW" sz="1800" b="0" dirty="0">
                <a:solidFill>
                  <a:srgbClr val="000000"/>
                </a:solidFill>
                <a:effectLst/>
                <a:latin typeface="Consolas" panose="020B0609020204030204" pitchFamily="49" charset="0"/>
              </a:rPr>
              <a:t> = </a:t>
            </a:r>
            <a:r>
              <a:rPr lang="en-US" altLang="zh-TW" sz="1800" b="0" dirty="0">
                <a:solidFill>
                  <a:srgbClr val="A31515"/>
                </a:solidFill>
                <a:effectLst/>
                <a:latin typeface="Consolas" panose="020B0609020204030204" pitchFamily="49" charset="0"/>
              </a:rPr>
              <a:t>"8080"</a:t>
            </a:r>
            <a:endParaRPr lang="en-US" altLang="zh-TW" sz="1800" b="0" dirty="0">
              <a:solidFill>
                <a:srgbClr val="000000"/>
              </a:solidFill>
              <a:effectLst/>
              <a:latin typeface="Consolas" panose="020B0609020204030204" pitchFamily="49" charset="0"/>
            </a:endParaRPr>
          </a:p>
          <a:p>
            <a:r>
              <a:rPr lang="en-US" altLang="zh-TW" sz="1800" b="0" dirty="0">
                <a:solidFill>
                  <a:srgbClr val="000000"/>
                </a:solidFill>
                <a:effectLst/>
                <a:latin typeface="Consolas" panose="020B0609020204030204" pitchFamily="49" charset="0"/>
              </a:rPr>
              <a:t>    }</a:t>
            </a:r>
          </a:p>
          <a:p>
            <a:r>
              <a:rPr lang="en-US" altLang="zh-TW" sz="1800" b="0" dirty="0">
                <a:solidFill>
                  <a:srgbClr val="000000"/>
                </a:solidFill>
                <a:effectLst/>
                <a:latin typeface="Consolas" panose="020B0609020204030204" pitchFamily="49" charset="0"/>
              </a:rPr>
              <a:t>    </a:t>
            </a:r>
            <a:r>
              <a:rPr lang="en-US" altLang="zh-TW" sz="1800" b="0" dirty="0">
                <a:solidFill>
                  <a:srgbClr val="001080"/>
                </a:solidFill>
                <a:effectLst/>
                <a:latin typeface="Consolas" panose="020B0609020204030204" pitchFamily="49" charset="0"/>
              </a:rPr>
              <a:t>mux</a:t>
            </a:r>
            <a:r>
              <a:rPr lang="en-US" altLang="zh-TW" sz="1800" b="0" dirty="0">
                <a:solidFill>
                  <a:srgbClr val="000000"/>
                </a:solidFill>
                <a:effectLst/>
                <a:latin typeface="Consolas" panose="020B0609020204030204" pitchFamily="49" charset="0"/>
              </a:rPr>
              <a:t> := </a:t>
            </a:r>
            <a:r>
              <a:rPr lang="en-US" altLang="zh-TW" sz="1800" b="0" dirty="0" err="1">
                <a:solidFill>
                  <a:srgbClr val="000000"/>
                </a:solidFill>
                <a:effectLst/>
                <a:latin typeface="Consolas" panose="020B0609020204030204" pitchFamily="49" charset="0"/>
              </a:rPr>
              <a:t>http.</a:t>
            </a:r>
            <a:r>
              <a:rPr lang="en-US" altLang="zh-TW" sz="1800" b="0" dirty="0" err="1">
                <a:solidFill>
                  <a:srgbClr val="795E26"/>
                </a:solidFill>
                <a:effectLst/>
                <a:latin typeface="Consolas" panose="020B0609020204030204" pitchFamily="49" charset="0"/>
              </a:rPr>
              <a:t>NewServeMux</a:t>
            </a:r>
            <a:r>
              <a:rPr lang="en-US" altLang="zh-TW" sz="1800" b="0" dirty="0">
                <a:solidFill>
                  <a:srgbClr val="000000"/>
                </a:solidFill>
                <a:effectLst/>
                <a:latin typeface="Consolas" panose="020B0609020204030204" pitchFamily="49" charset="0"/>
              </a:rPr>
              <a:t>()</a:t>
            </a:r>
          </a:p>
          <a:p>
            <a:r>
              <a:rPr lang="en-US" altLang="zh-TW" sz="1800" b="0" dirty="0">
                <a:solidFill>
                  <a:srgbClr val="000000"/>
                </a:solidFill>
                <a:effectLst/>
                <a:latin typeface="Consolas" panose="020B0609020204030204" pitchFamily="49" charset="0"/>
              </a:rPr>
              <a:t>    </a:t>
            </a:r>
            <a:r>
              <a:rPr lang="en-US" altLang="zh-TW" sz="1800" b="0" dirty="0" err="1">
                <a:solidFill>
                  <a:srgbClr val="000000"/>
                </a:solidFill>
                <a:effectLst/>
                <a:latin typeface="Consolas" panose="020B0609020204030204" pitchFamily="49" charset="0"/>
              </a:rPr>
              <a:t>mux.</a:t>
            </a:r>
            <a:r>
              <a:rPr lang="en-US" altLang="zh-TW" sz="1800" b="0" dirty="0" err="1">
                <a:solidFill>
                  <a:srgbClr val="795E26"/>
                </a:solidFill>
                <a:effectLst/>
                <a:latin typeface="Consolas" panose="020B0609020204030204" pitchFamily="49" charset="0"/>
              </a:rPr>
              <a:t>HandleFunc</a:t>
            </a:r>
            <a:r>
              <a:rPr lang="en-US" altLang="zh-TW" sz="1800" b="0" dirty="0">
                <a:solidFill>
                  <a:srgbClr val="000000"/>
                </a:solidFill>
                <a:effectLst/>
                <a:latin typeface="Consolas" panose="020B0609020204030204" pitchFamily="49" charset="0"/>
              </a:rPr>
              <a:t>(</a:t>
            </a:r>
            <a:r>
              <a:rPr lang="en-US" altLang="zh-TW" sz="1800" b="0" dirty="0">
                <a:solidFill>
                  <a:srgbClr val="A31515"/>
                </a:solidFill>
                <a:effectLst/>
                <a:latin typeface="Consolas" panose="020B0609020204030204" pitchFamily="49" charset="0"/>
              </a:rPr>
              <a:t>"/</a:t>
            </a:r>
            <a:r>
              <a:rPr lang="en-US" altLang="zh-TW" sz="1800" b="0" dirty="0" err="1">
                <a:solidFill>
                  <a:srgbClr val="A31515"/>
                </a:solidFill>
                <a:effectLst/>
                <a:latin typeface="Consolas" panose="020B0609020204030204" pitchFamily="49" charset="0"/>
              </a:rPr>
              <a:t>queueTrigger</a:t>
            </a:r>
            <a:r>
              <a:rPr lang="en-US" altLang="zh-TW" sz="1800" b="0" dirty="0">
                <a:solidFill>
                  <a:srgbClr val="A31515"/>
                </a:solidFill>
                <a:effectLst/>
                <a:latin typeface="Consolas" panose="020B0609020204030204" pitchFamily="49" charset="0"/>
              </a:rPr>
              <a:t>"</a:t>
            </a:r>
            <a:r>
              <a:rPr lang="en-US" altLang="zh-TW" sz="1800" b="0" dirty="0">
                <a:solidFill>
                  <a:srgbClr val="000000"/>
                </a:solidFill>
                <a:effectLst/>
                <a:latin typeface="Consolas" panose="020B0609020204030204" pitchFamily="49" charset="0"/>
              </a:rPr>
              <a:t>, </a:t>
            </a:r>
            <a:r>
              <a:rPr lang="en-US" altLang="zh-TW" sz="1800" b="0" dirty="0" err="1">
                <a:solidFill>
                  <a:srgbClr val="000000"/>
                </a:solidFill>
                <a:effectLst/>
                <a:latin typeface="Consolas" panose="020B0609020204030204" pitchFamily="49" charset="0"/>
              </a:rPr>
              <a:t>queueHandler</a:t>
            </a:r>
            <a:r>
              <a:rPr lang="en-US" altLang="zh-TW" sz="1800" b="0" dirty="0">
                <a:solidFill>
                  <a:srgbClr val="000000"/>
                </a:solidFill>
                <a:effectLst/>
                <a:latin typeface="Consolas" panose="020B0609020204030204" pitchFamily="49" charset="0"/>
              </a:rPr>
              <a:t>)</a:t>
            </a:r>
          </a:p>
          <a:p>
            <a:r>
              <a:rPr lang="en-US" altLang="zh-TW" sz="1800" b="0" dirty="0">
                <a:solidFill>
                  <a:srgbClr val="000000"/>
                </a:solidFill>
                <a:effectLst/>
                <a:latin typeface="Consolas" panose="020B0609020204030204" pitchFamily="49" charset="0"/>
              </a:rPr>
              <a:t>    </a:t>
            </a:r>
            <a:r>
              <a:rPr lang="en-US" altLang="zh-TW" sz="1800" b="0" dirty="0" err="1">
                <a:solidFill>
                  <a:srgbClr val="000000"/>
                </a:solidFill>
                <a:effectLst/>
                <a:latin typeface="Consolas" panose="020B0609020204030204" pitchFamily="49" charset="0"/>
              </a:rPr>
              <a:t>fmt.</a:t>
            </a:r>
            <a:r>
              <a:rPr lang="en-US" altLang="zh-TW" sz="1800" b="0" dirty="0" err="1">
                <a:solidFill>
                  <a:srgbClr val="795E26"/>
                </a:solidFill>
                <a:effectLst/>
                <a:latin typeface="Consolas" panose="020B0609020204030204" pitchFamily="49" charset="0"/>
              </a:rPr>
              <a:t>Println</a:t>
            </a:r>
            <a:r>
              <a:rPr lang="en-US" altLang="zh-TW" sz="1800" b="0" dirty="0">
                <a:solidFill>
                  <a:srgbClr val="000000"/>
                </a:solidFill>
                <a:effectLst/>
                <a:latin typeface="Consolas" panose="020B0609020204030204" pitchFamily="49" charset="0"/>
              </a:rPr>
              <a:t>(</a:t>
            </a:r>
            <a:r>
              <a:rPr lang="en-US" altLang="zh-TW" sz="1800" b="0" dirty="0">
                <a:solidFill>
                  <a:srgbClr val="A31515"/>
                </a:solidFill>
                <a:effectLst/>
                <a:latin typeface="Consolas" panose="020B0609020204030204" pitchFamily="49" charset="0"/>
              </a:rPr>
              <a:t>"Go server Listening on: "</a:t>
            </a:r>
            <a:r>
              <a:rPr lang="en-US" altLang="zh-TW" sz="1800" b="0" dirty="0">
                <a:solidFill>
                  <a:srgbClr val="000000"/>
                </a:solidFill>
                <a:effectLst/>
                <a:latin typeface="Consolas" panose="020B0609020204030204" pitchFamily="49" charset="0"/>
              </a:rPr>
              <a:t>, </a:t>
            </a:r>
            <a:r>
              <a:rPr lang="en-US" altLang="zh-TW" sz="1800" b="0" dirty="0" err="1">
                <a:solidFill>
                  <a:srgbClr val="000000"/>
                </a:solidFill>
                <a:effectLst/>
                <a:latin typeface="Consolas" panose="020B0609020204030204" pitchFamily="49" charset="0"/>
              </a:rPr>
              <a:t>customHandlerPort</a:t>
            </a:r>
            <a:r>
              <a:rPr lang="en-US" altLang="zh-TW" sz="1800" b="0" dirty="0">
                <a:solidFill>
                  <a:srgbClr val="000000"/>
                </a:solidFill>
                <a:effectLst/>
                <a:latin typeface="Consolas" panose="020B0609020204030204" pitchFamily="49" charset="0"/>
              </a:rPr>
              <a:t>)</a:t>
            </a:r>
          </a:p>
          <a:p>
            <a:r>
              <a:rPr lang="en-US" altLang="zh-TW" sz="1800" b="0" dirty="0">
                <a:solidFill>
                  <a:srgbClr val="000000"/>
                </a:solidFill>
                <a:effectLst/>
                <a:latin typeface="Consolas" panose="020B0609020204030204" pitchFamily="49" charset="0"/>
              </a:rPr>
              <a:t>    </a:t>
            </a:r>
            <a:r>
              <a:rPr lang="en-US" altLang="zh-TW" sz="1800" b="0" dirty="0" err="1">
                <a:solidFill>
                  <a:srgbClr val="000000"/>
                </a:solidFill>
                <a:effectLst/>
                <a:latin typeface="Consolas" panose="020B0609020204030204" pitchFamily="49" charset="0"/>
              </a:rPr>
              <a:t>log.</a:t>
            </a:r>
            <a:r>
              <a:rPr lang="en-US" altLang="zh-TW" sz="1800" b="0" dirty="0" err="1">
                <a:solidFill>
                  <a:srgbClr val="795E26"/>
                </a:solidFill>
                <a:effectLst/>
                <a:latin typeface="Consolas" panose="020B0609020204030204" pitchFamily="49" charset="0"/>
              </a:rPr>
              <a:t>Fatal</a:t>
            </a:r>
            <a:r>
              <a:rPr lang="en-US" altLang="zh-TW" sz="1800" b="0" dirty="0">
                <a:solidFill>
                  <a:srgbClr val="000000"/>
                </a:solidFill>
                <a:effectLst/>
                <a:latin typeface="Consolas" panose="020B0609020204030204" pitchFamily="49" charset="0"/>
              </a:rPr>
              <a:t>(</a:t>
            </a:r>
            <a:r>
              <a:rPr lang="en-US" altLang="zh-TW" sz="1800" b="0" dirty="0" err="1">
                <a:solidFill>
                  <a:srgbClr val="000000"/>
                </a:solidFill>
                <a:effectLst/>
                <a:latin typeface="Consolas" panose="020B0609020204030204" pitchFamily="49" charset="0"/>
              </a:rPr>
              <a:t>http.</a:t>
            </a:r>
            <a:r>
              <a:rPr lang="en-US" altLang="zh-TW" sz="1800" b="0" dirty="0" err="1">
                <a:solidFill>
                  <a:srgbClr val="795E26"/>
                </a:solidFill>
                <a:effectLst/>
                <a:latin typeface="Consolas" panose="020B0609020204030204" pitchFamily="49" charset="0"/>
              </a:rPr>
              <a:t>ListenAndServe</a:t>
            </a:r>
            <a:r>
              <a:rPr lang="en-US" altLang="zh-TW" sz="1800" b="0" dirty="0">
                <a:solidFill>
                  <a:srgbClr val="000000"/>
                </a:solidFill>
                <a:effectLst/>
                <a:latin typeface="Consolas" panose="020B0609020204030204" pitchFamily="49" charset="0"/>
              </a:rPr>
              <a:t>(</a:t>
            </a:r>
            <a:r>
              <a:rPr lang="en-US" altLang="zh-TW" sz="1800" b="0" dirty="0">
                <a:solidFill>
                  <a:srgbClr val="A31515"/>
                </a:solidFill>
                <a:effectLst/>
                <a:latin typeface="Consolas" panose="020B0609020204030204" pitchFamily="49" charset="0"/>
              </a:rPr>
              <a:t>":"</a:t>
            </a:r>
            <a:r>
              <a:rPr lang="en-US" altLang="zh-TW" sz="1800" b="0" dirty="0">
                <a:solidFill>
                  <a:srgbClr val="000000"/>
                </a:solidFill>
                <a:effectLst/>
                <a:latin typeface="Consolas" panose="020B0609020204030204" pitchFamily="49" charset="0"/>
              </a:rPr>
              <a:t>+</a:t>
            </a:r>
            <a:r>
              <a:rPr lang="en-US" altLang="zh-TW" sz="1800" b="0" dirty="0" err="1">
                <a:solidFill>
                  <a:srgbClr val="000000"/>
                </a:solidFill>
                <a:effectLst/>
                <a:latin typeface="Consolas" panose="020B0609020204030204" pitchFamily="49" charset="0"/>
              </a:rPr>
              <a:t>customHandlerPort</a:t>
            </a:r>
            <a:r>
              <a:rPr lang="en-US" altLang="zh-TW" sz="1800" b="0" dirty="0">
                <a:solidFill>
                  <a:srgbClr val="000000"/>
                </a:solidFill>
                <a:effectLst/>
                <a:latin typeface="Consolas" panose="020B0609020204030204" pitchFamily="49" charset="0"/>
              </a:rPr>
              <a:t>, mux))</a:t>
            </a:r>
          </a:p>
          <a:p>
            <a:r>
              <a:rPr lang="en-US" altLang="zh-TW" sz="1800" b="0" dirty="0">
                <a:solidFill>
                  <a:srgbClr val="000000"/>
                </a:solidFill>
                <a:effectLst/>
                <a:latin typeface="Consolas" panose="020B0609020204030204" pitchFamily="49" charset="0"/>
              </a:rPr>
              <a:t>}</a:t>
            </a:r>
          </a:p>
          <a:p>
            <a:br>
              <a:rPr lang="en-US" altLang="zh-TW" sz="1800" b="0" dirty="0">
                <a:solidFill>
                  <a:srgbClr val="000000"/>
                </a:solidFill>
                <a:effectLst/>
                <a:latin typeface="Consolas" panose="020B0609020204030204" pitchFamily="49" charset="0"/>
              </a:rPr>
            </a:br>
            <a:endParaRPr lang="en-US" altLang="zh-TW" sz="1800" b="0" dirty="0">
              <a:solidFill>
                <a:srgbClr val="000000"/>
              </a:solidFill>
              <a:effectLst/>
              <a:latin typeface="Consolas" panose="020B0609020204030204" pitchFamily="49" charset="0"/>
            </a:endParaRPr>
          </a:p>
          <a:p>
            <a:pPr>
              <a:lnSpc>
                <a:spcPct val="150000"/>
              </a:lnSpc>
            </a:pPr>
            <a:endParaRPr lang="en-US" altLang="zh-TW" sz="1200" dirty="0">
              <a:effectLst/>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263</a:t>
            </a:fld>
            <a:endParaRPr lang="zh-TW" altLang="en-US"/>
          </a:p>
        </p:txBody>
      </p:sp>
    </p:spTree>
    <p:extLst>
      <p:ext uri="{BB962C8B-B14F-4D97-AF65-F5344CB8AC3E}">
        <p14:creationId xmlns:p14="http://schemas.microsoft.com/office/powerpoint/2010/main" val="198281562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264</a:t>
            </a:fld>
            <a:endParaRPr lang="zh-TW" altLang="en-US"/>
          </a:p>
        </p:txBody>
      </p:sp>
    </p:spTree>
    <p:extLst>
      <p:ext uri="{BB962C8B-B14F-4D97-AF65-F5344CB8AC3E}">
        <p14:creationId xmlns:p14="http://schemas.microsoft.com/office/powerpoint/2010/main" val="50953733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265</a:t>
            </a:fld>
            <a:endParaRPr lang="zh-TW" altLang="en-US"/>
          </a:p>
        </p:txBody>
      </p:sp>
    </p:spTree>
    <p:extLst>
      <p:ext uri="{BB962C8B-B14F-4D97-AF65-F5344CB8AC3E}">
        <p14:creationId xmlns:p14="http://schemas.microsoft.com/office/powerpoint/2010/main" val="209413132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a:t>
            </a:r>
            <a:r>
              <a:rPr lang="en-US" altLang="zh-TW" sz="2800" b="0" dirty="0" err="1">
                <a:solidFill>
                  <a:srgbClr val="0451A5"/>
                </a:solidFill>
                <a:effectLst/>
                <a:latin typeface="Consolas" panose="020B0609020204030204" pitchFamily="49" charset="0"/>
              </a:rPr>
              <a:t>IsEncrypted</a:t>
            </a:r>
            <a:r>
              <a:rPr lang="en-US" altLang="zh-TW" sz="2800" b="0" dirty="0">
                <a:solidFill>
                  <a:srgbClr val="0451A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 </a:t>
            </a:r>
            <a:r>
              <a:rPr lang="en-US" altLang="zh-TW" sz="2800" b="0" dirty="0">
                <a:solidFill>
                  <a:srgbClr val="0000FF"/>
                </a:solidFill>
                <a:effectLst/>
                <a:latin typeface="Consolas" panose="020B0609020204030204" pitchFamily="49" charset="0"/>
              </a:rPr>
              <a:t>false</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"Values"</a:t>
            </a:r>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a:t>
            </a:r>
            <a:r>
              <a:rPr lang="en-US" altLang="zh-TW" sz="2800" b="0" dirty="0" err="1">
                <a:solidFill>
                  <a:srgbClr val="0451A5"/>
                </a:solidFill>
                <a:effectLst/>
                <a:latin typeface="Consolas" panose="020B0609020204030204" pitchFamily="49" charset="0"/>
              </a:rPr>
              <a:t>AzureWebJobsStorage</a:t>
            </a:r>
            <a:r>
              <a:rPr lang="en-US" altLang="zh-TW" sz="2800" b="0" dirty="0">
                <a:solidFill>
                  <a:srgbClr val="0451A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 : </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UseDevelopmentStorage</a:t>
            </a:r>
            <a:r>
              <a:rPr lang="en-US" altLang="zh-TW" sz="2800" b="0" dirty="0">
                <a:solidFill>
                  <a:srgbClr val="A31515"/>
                </a:solidFill>
                <a:effectLst/>
                <a:latin typeface="Consolas" panose="020B0609020204030204" pitchFamily="49" charset="0"/>
              </a:rPr>
              <a:t>=true"</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"FUNCTIONS_WORKER_RUNTIME"</a:t>
            </a:r>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"custom"</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  }</a:t>
            </a:r>
          </a:p>
          <a:p>
            <a:r>
              <a:rPr lang="en-US" altLang="zh-TW" sz="2800" b="0" dirty="0">
                <a:solidFill>
                  <a:srgbClr val="000000"/>
                </a:solidFill>
                <a:effectLst/>
                <a:latin typeface="Consolas" panose="020B0609020204030204" pitchFamily="49" charset="0"/>
              </a:rPr>
              <a:t>}</a:t>
            </a:r>
          </a:p>
          <a:p>
            <a:br>
              <a:rPr lang="en-US" altLang="zh-TW" sz="2800" b="0" dirty="0">
                <a:solidFill>
                  <a:srgbClr val="000000"/>
                </a:solidFill>
                <a:effectLst/>
                <a:latin typeface="Consolas" panose="020B0609020204030204" pitchFamily="49" charset="0"/>
              </a:rPr>
            </a:br>
            <a:endParaRPr lang="en-US" altLang="zh-TW" sz="2800" b="0" dirty="0">
              <a:solidFill>
                <a:srgbClr val="000000"/>
              </a:solidFill>
              <a:effectLst/>
              <a:latin typeface="Consolas" panose="020B0609020204030204" pitchFamily="49"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266</a:t>
            </a:fld>
            <a:endParaRPr lang="zh-TW" altLang="en-US"/>
          </a:p>
        </p:txBody>
      </p:sp>
    </p:spTree>
    <p:extLst>
      <p:ext uri="{BB962C8B-B14F-4D97-AF65-F5344CB8AC3E}">
        <p14:creationId xmlns:p14="http://schemas.microsoft.com/office/powerpoint/2010/main" val="143091638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F1</a:t>
            </a:r>
            <a:r>
              <a:rPr lang="zh-TW" altLang="en-US" sz="1800" dirty="0">
                <a:effectLst/>
                <a:ea typeface="微軟正黑體" panose="020B0604030504040204" pitchFamily="34" charset="-120"/>
                <a:cs typeface="Times New Roman" panose="02020603050405020304" pitchFamily="18" charset="0"/>
              </a:rPr>
              <a:t> </a:t>
            </a:r>
            <a:r>
              <a:rPr lang="en-US" altLang="zh-TW" sz="1800" dirty="0">
                <a:effectLst/>
                <a:ea typeface="微軟正黑體" panose="020B0604030504040204" pitchFamily="34" charset="-120"/>
                <a:cs typeface="Times New Roman" panose="02020603050405020304" pitchFamily="18" charset="0"/>
              </a:rPr>
              <a:t>&gt;</a:t>
            </a:r>
            <a:r>
              <a:rPr lang="zh-TW" altLang="en-US" sz="1800" dirty="0">
                <a:effectLst/>
                <a:ea typeface="微軟正黑體" panose="020B0604030504040204" pitchFamily="34" charset="-120"/>
                <a:cs typeface="Times New Roman" panose="02020603050405020304" pitchFamily="18" charset="0"/>
              </a:rPr>
              <a:t> </a:t>
            </a:r>
            <a:r>
              <a:rPr lang="en-US" altLang="zh-TW" sz="1800" dirty="0">
                <a:effectLst/>
                <a:ea typeface="微軟正黑體" panose="020B0604030504040204" pitchFamily="34" charset="-120"/>
                <a:cs typeface="Times New Roman" panose="02020603050405020304" pitchFamily="18" charset="0"/>
              </a:rPr>
              <a:t>Azurite: Start Queue Service</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267</a:t>
            </a:fld>
            <a:endParaRPr lang="zh-TW" altLang="en-US"/>
          </a:p>
        </p:txBody>
      </p:sp>
    </p:spTree>
    <p:extLst>
      <p:ext uri="{BB962C8B-B14F-4D97-AF65-F5344CB8AC3E}">
        <p14:creationId xmlns:p14="http://schemas.microsoft.com/office/powerpoint/2010/main" val="66721934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268</a:t>
            </a:fld>
            <a:endParaRPr lang="zh-TW" altLang="en-US"/>
          </a:p>
        </p:txBody>
      </p:sp>
    </p:spTree>
    <p:extLst>
      <p:ext uri="{BB962C8B-B14F-4D97-AF65-F5344CB8AC3E}">
        <p14:creationId xmlns:p14="http://schemas.microsoft.com/office/powerpoint/2010/main" val="138460244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269</a:t>
            </a:fld>
            <a:endParaRPr lang="zh-TW" altLang="en-US"/>
          </a:p>
        </p:txBody>
      </p:sp>
    </p:spTree>
    <p:extLst>
      <p:ext uri="{BB962C8B-B14F-4D97-AF65-F5344CB8AC3E}">
        <p14:creationId xmlns:p14="http://schemas.microsoft.com/office/powerpoint/2010/main" val="701228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342900" indent="-342900">
              <a:lnSpc>
                <a:spcPct val="150000"/>
              </a:lnSpc>
              <a:buAutoNum type="arabicPeriod"/>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29</a:t>
            </a:fld>
            <a:endParaRPr lang="zh-TW" altLang="en-US"/>
          </a:p>
        </p:txBody>
      </p:sp>
    </p:spTree>
    <p:extLst>
      <p:ext uri="{BB962C8B-B14F-4D97-AF65-F5344CB8AC3E}">
        <p14:creationId xmlns:p14="http://schemas.microsoft.com/office/powerpoint/2010/main" val="22294099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270</a:t>
            </a:fld>
            <a:endParaRPr lang="zh-TW" altLang="en-US"/>
          </a:p>
        </p:txBody>
      </p:sp>
    </p:spTree>
    <p:extLst>
      <p:ext uri="{BB962C8B-B14F-4D97-AF65-F5344CB8AC3E}">
        <p14:creationId xmlns:p14="http://schemas.microsoft.com/office/powerpoint/2010/main" val="35349176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271</a:t>
            </a:fld>
            <a:endParaRPr lang="zh-TW" altLang="en-US"/>
          </a:p>
        </p:txBody>
      </p:sp>
    </p:spTree>
    <p:extLst>
      <p:ext uri="{BB962C8B-B14F-4D97-AF65-F5344CB8AC3E}">
        <p14:creationId xmlns:p14="http://schemas.microsoft.com/office/powerpoint/2010/main" val="341460678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272</a:t>
            </a:fld>
            <a:endParaRPr lang="zh-TW" altLang="en-US"/>
          </a:p>
        </p:txBody>
      </p:sp>
    </p:spTree>
    <p:extLst>
      <p:ext uri="{BB962C8B-B14F-4D97-AF65-F5344CB8AC3E}">
        <p14:creationId xmlns:p14="http://schemas.microsoft.com/office/powerpoint/2010/main" val="195401606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273</a:t>
            </a:fld>
            <a:endParaRPr lang="zh-TW" altLang="en-US"/>
          </a:p>
        </p:txBody>
      </p:sp>
    </p:spTree>
    <p:extLst>
      <p:ext uri="{BB962C8B-B14F-4D97-AF65-F5344CB8AC3E}">
        <p14:creationId xmlns:p14="http://schemas.microsoft.com/office/powerpoint/2010/main" val="390714653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274</a:t>
            </a:fld>
            <a:endParaRPr lang="zh-TW" altLang="en-US"/>
          </a:p>
        </p:txBody>
      </p:sp>
    </p:spTree>
    <p:extLst>
      <p:ext uri="{BB962C8B-B14F-4D97-AF65-F5344CB8AC3E}">
        <p14:creationId xmlns:p14="http://schemas.microsoft.com/office/powerpoint/2010/main" val="155708951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4000" b="0" dirty="0">
                <a:solidFill>
                  <a:srgbClr val="000000"/>
                </a:solidFill>
                <a:effectLst/>
                <a:latin typeface="Consolas" panose="020B0609020204030204" pitchFamily="49" charset="0"/>
              </a:rPr>
              <a:t>{</a:t>
            </a:r>
          </a:p>
          <a:p>
            <a:r>
              <a:rPr lang="en-US" altLang="zh-TW" sz="4000" b="0" dirty="0">
                <a:solidFill>
                  <a:srgbClr val="000000"/>
                </a:solidFill>
                <a:effectLst/>
                <a:latin typeface="Consolas" panose="020B0609020204030204" pitchFamily="49" charset="0"/>
              </a:rPr>
              <a:t>  </a:t>
            </a:r>
            <a:r>
              <a:rPr lang="en-US" altLang="zh-TW" sz="4000" b="0" dirty="0">
                <a:solidFill>
                  <a:srgbClr val="0451A5"/>
                </a:solidFill>
                <a:effectLst/>
                <a:latin typeface="Consolas" panose="020B0609020204030204" pitchFamily="49" charset="0"/>
              </a:rPr>
              <a:t>"bindings"</a:t>
            </a:r>
            <a:r>
              <a:rPr lang="en-US" altLang="zh-TW" sz="4000" b="0" dirty="0">
                <a:solidFill>
                  <a:srgbClr val="000000"/>
                </a:solidFill>
                <a:effectLst/>
                <a:latin typeface="Consolas" panose="020B0609020204030204" pitchFamily="49" charset="0"/>
              </a:rPr>
              <a:t>: [</a:t>
            </a:r>
          </a:p>
          <a:p>
            <a:r>
              <a:rPr lang="en-US" altLang="zh-TW" sz="4000" b="0" dirty="0">
                <a:solidFill>
                  <a:srgbClr val="000000"/>
                </a:solidFill>
                <a:effectLst/>
                <a:latin typeface="Consolas" panose="020B0609020204030204" pitchFamily="49" charset="0"/>
              </a:rPr>
              <a:t>    {</a:t>
            </a:r>
          </a:p>
          <a:p>
            <a:r>
              <a:rPr lang="en-US" altLang="zh-TW" sz="4000" b="0" dirty="0">
                <a:solidFill>
                  <a:srgbClr val="000000"/>
                </a:solidFill>
                <a:effectLst/>
                <a:latin typeface="Consolas" panose="020B0609020204030204" pitchFamily="49" charset="0"/>
              </a:rPr>
              <a:t>      </a:t>
            </a:r>
            <a:r>
              <a:rPr lang="en-US" altLang="zh-TW" sz="4000" b="0" dirty="0">
                <a:solidFill>
                  <a:srgbClr val="0451A5"/>
                </a:solidFill>
                <a:effectLst/>
                <a:latin typeface="Consolas" panose="020B0609020204030204" pitchFamily="49" charset="0"/>
              </a:rPr>
              <a:t>"name"</a:t>
            </a:r>
            <a:r>
              <a:rPr lang="en-US" altLang="zh-TW" sz="4000" b="0" dirty="0">
                <a:solidFill>
                  <a:srgbClr val="000000"/>
                </a:solidFill>
                <a:effectLst/>
                <a:latin typeface="Consolas" panose="020B0609020204030204" pitchFamily="49" charset="0"/>
              </a:rPr>
              <a:t>: </a:t>
            </a:r>
            <a:r>
              <a:rPr lang="en-US" altLang="zh-TW" sz="4000" b="0" dirty="0">
                <a:solidFill>
                  <a:srgbClr val="A31515"/>
                </a:solidFill>
                <a:effectLst/>
                <a:latin typeface="Consolas" panose="020B0609020204030204" pitchFamily="49" charset="0"/>
              </a:rPr>
              <a:t>"</a:t>
            </a:r>
            <a:r>
              <a:rPr lang="en-US" altLang="zh-TW" sz="4000" b="0" dirty="0" err="1">
                <a:solidFill>
                  <a:srgbClr val="A31515"/>
                </a:solidFill>
                <a:effectLst/>
                <a:latin typeface="Consolas" panose="020B0609020204030204" pitchFamily="49" charset="0"/>
              </a:rPr>
              <a:t>queueItem</a:t>
            </a:r>
            <a:r>
              <a:rPr lang="en-US" altLang="zh-TW" sz="4000" b="0" dirty="0">
                <a:solidFill>
                  <a:srgbClr val="A31515"/>
                </a:solidFill>
                <a:effectLst/>
                <a:latin typeface="Consolas" panose="020B0609020204030204" pitchFamily="49" charset="0"/>
              </a:rPr>
              <a:t>"</a:t>
            </a:r>
            <a:r>
              <a:rPr lang="en-US" altLang="zh-TW" sz="4000" b="0" dirty="0">
                <a:solidFill>
                  <a:srgbClr val="000000"/>
                </a:solidFill>
                <a:effectLst/>
                <a:latin typeface="Consolas" panose="020B0609020204030204" pitchFamily="49" charset="0"/>
              </a:rPr>
              <a:t>,</a:t>
            </a:r>
          </a:p>
          <a:p>
            <a:r>
              <a:rPr lang="en-US" altLang="zh-TW" sz="4000" b="0" dirty="0">
                <a:solidFill>
                  <a:srgbClr val="000000"/>
                </a:solidFill>
                <a:effectLst/>
                <a:latin typeface="Consolas" panose="020B0609020204030204" pitchFamily="49" charset="0"/>
              </a:rPr>
              <a:t>      </a:t>
            </a:r>
            <a:r>
              <a:rPr lang="en-US" altLang="zh-TW" sz="4000" b="0" dirty="0">
                <a:solidFill>
                  <a:srgbClr val="0451A5"/>
                </a:solidFill>
                <a:effectLst/>
                <a:latin typeface="Consolas" panose="020B0609020204030204" pitchFamily="49" charset="0"/>
              </a:rPr>
              <a:t>"type"</a:t>
            </a:r>
            <a:r>
              <a:rPr lang="en-US" altLang="zh-TW" sz="4000" b="0" dirty="0">
                <a:solidFill>
                  <a:srgbClr val="000000"/>
                </a:solidFill>
                <a:effectLst/>
                <a:latin typeface="Consolas" panose="020B0609020204030204" pitchFamily="49" charset="0"/>
              </a:rPr>
              <a:t>: </a:t>
            </a:r>
            <a:r>
              <a:rPr lang="en-US" altLang="zh-TW" sz="4000" b="0" dirty="0">
                <a:solidFill>
                  <a:srgbClr val="A31515"/>
                </a:solidFill>
                <a:effectLst/>
                <a:latin typeface="Consolas" panose="020B0609020204030204" pitchFamily="49" charset="0"/>
              </a:rPr>
              <a:t>"</a:t>
            </a:r>
            <a:r>
              <a:rPr lang="en-US" altLang="zh-TW" sz="4000" b="0" dirty="0" err="1">
                <a:solidFill>
                  <a:srgbClr val="A31515"/>
                </a:solidFill>
                <a:effectLst/>
                <a:latin typeface="Consolas" panose="020B0609020204030204" pitchFamily="49" charset="0"/>
              </a:rPr>
              <a:t>queueTrigger</a:t>
            </a:r>
            <a:r>
              <a:rPr lang="en-US" altLang="zh-TW" sz="4000" b="0" dirty="0">
                <a:solidFill>
                  <a:srgbClr val="A31515"/>
                </a:solidFill>
                <a:effectLst/>
                <a:latin typeface="Consolas" panose="020B0609020204030204" pitchFamily="49" charset="0"/>
              </a:rPr>
              <a:t>"</a:t>
            </a:r>
            <a:r>
              <a:rPr lang="en-US" altLang="zh-TW" sz="4000" b="0" dirty="0">
                <a:solidFill>
                  <a:srgbClr val="000000"/>
                </a:solidFill>
                <a:effectLst/>
                <a:latin typeface="Consolas" panose="020B0609020204030204" pitchFamily="49" charset="0"/>
              </a:rPr>
              <a:t>,</a:t>
            </a:r>
          </a:p>
          <a:p>
            <a:r>
              <a:rPr lang="en-US" altLang="zh-TW" sz="4000" b="0" dirty="0">
                <a:solidFill>
                  <a:srgbClr val="000000"/>
                </a:solidFill>
                <a:effectLst/>
                <a:latin typeface="Consolas" panose="020B0609020204030204" pitchFamily="49" charset="0"/>
              </a:rPr>
              <a:t>      </a:t>
            </a:r>
            <a:r>
              <a:rPr lang="en-US" altLang="zh-TW" sz="4000" b="0" dirty="0">
                <a:solidFill>
                  <a:srgbClr val="0451A5"/>
                </a:solidFill>
                <a:effectLst/>
                <a:latin typeface="Consolas" panose="020B0609020204030204" pitchFamily="49" charset="0"/>
              </a:rPr>
              <a:t>"direction"</a:t>
            </a:r>
            <a:r>
              <a:rPr lang="en-US" altLang="zh-TW" sz="4000" b="0" dirty="0">
                <a:solidFill>
                  <a:srgbClr val="000000"/>
                </a:solidFill>
                <a:effectLst/>
                <a:latin typeface="Consolas" panose="020B0609020204030204" pitchFamily="49" charset="0"/>
              </a:rPr>
              <a:t>: </a:t>
            </a:r>
            <a:r>
              <a:rPr lang="en-US" altLang="zh-TW" sz="4000" b="0" dirty="0">
                <a:solidFill>
                  <a:srgbClr val="A31515"/>
                </a:solidFill>
                <a:effectLst/>
                <a:latin typeface="Consolas" panose="020B0609020204030204" pitchFamily="49" charset="0"/>
              </a:rPr>
              <a:t>"in"</a:t>
            </a:r>
            <a:r>
              <a:rPr lang="en-US" altLang="zh-TW" sz="4000" b="0" dirty="0">
                <a:solidFill>
                  <a:srgbClr val="000000"/>
                </a:solidFill>
                <a:effectLst/>
                <a:latin typeface="Consolas" panose="020B0609020204030204" pitchFamily="49" charset="0"/>
              </a:rPr>
              <a:t>,</a:t>
            </a:r>
          </a:p>
          <a:p>
            <a:r>
              <a:rPr lang="en-US" altLang="zh-TW" sz="4000" b="0" dirty="0">
                <a:solidFill>
                  <a:srgbClr val="000000"/>
                </a:solidFill>
                <a:effectLst/>
                <a:latin typeface="Consolas" panose="020B0609020204030204" pitchFamily="49" charset="0"/>
              </a:rPr>
              <a:t>      </a:t>
            </a:r>
            <a:r>
              <a:rPr lang="en-US" altLang="zh-TW" sz="4000" b="0" dirty="0">
                <a:solidFill>
                  <a:srgbClr val="0451A5"/>
                </a:solidFill>
                <a:effectLst/>
                <a:latin typeface="Consolas" panose="020B0609020204030204" pitchFamily="49" charset="0"/>
              </a:rPr>
              <a:t>"</a:t>
            </a:r>
            <a:r>
              <a:rPr lang="en-US" altLang="zh-TW" sz="4000" b="0" dirty="0" err="1">
                <a:solidFill>
                  <a:srgbClr val="0451A5"/>
                </a:solidFill>
                <a:effectLst/>
                <a:latin typeface="Consolas" panose="020B0609020204030204" pitchFamily="49" charset="0"/>
              </a:rPr>
              <a:t>queueName</a:t>
            </a:r>
            <a:r>
              <a:rPr lang="en-US" altLang="zh-TW" sz="4000" b="0" dirty="0">
                <a:solidFill>
                  <a:srgbClr val="0451A5"/>
                </a:solidFill>
                <a:effectLst/>
                <a:latin typeface="Consolas" panose="020B0609020204030204" pitchFamily="49" charset="0"/>
              </a:rPr>
              <a:t>"</a:t>
            </a:r>
            <a:r>
              <a:rPr lang="en-US" altLang="zh-TW" sz="4000" b="0" dirty="0">
                <a:solidFill>
                  <a:srgbClr val="000000"/>
                </a:solidFill>
                <a:effectLst/>
                <a:latin typeface="Consolas" panose="020B0609020204030204" pitchFamily="49" charset="0"/>
              </a:rPr>
              <a:t> : </a:t>
            </a:r>
            <a:r>
              <a:rPr lang="en-US" altLang="zh-TW" sz="4000" b="0" dirty="0">
                <a:solidFill>
                  <a:srgbClr val="A31515"/>
                </a:solidFill>
                <a:effectLst/>
                <a:latin typeface="Consolas" panose="020B0609020204030204" pitchFamily="49" charset="0"/>
              </a:rPr>
              <a:t>"items"</a:t>
            </a:r>
            <a:r>
              <a:rPr lang="en-US" altLang="zh-TW" sz="4000" b="0" dirty="0">
                <a:solidFill>
                  <a:srgbClr val="000000"/>
                </a:solidFill>
                <a:effectLst/>
                <a:latin typeface="Consolas" panose="020B0609020204030204" pitchFamily="49" charset="0"/>
              </a:rPr>
              <a:t>,</a:t>
            </a:r>
          </a:p>
          <a:p>
            <a:r>
              <a:rPr lang="en-US" altLang="zh-TW" sz="4000" b="0" dirty="0">
                <a:solidFill>
                  <a:srgbClr val="000000"/>
                </a:solidFill>
                <a:effectLst/>
                <a:latin typeface="Consolas" panose="020B0609020204030204" pitchFamily="49" charset="0"/>
              </a:rPr>
              <a:t>      </a:t>
            </a:r>
            <a:r>
              <a:rPr lang="en-US" altLang="zh-TW" sz="4000" b="0" dirty="0">
                <a:solidFill>
                  <a:srgbClr val="0451A5"/>
                </a:solidFill>
                <a:effectLst/>
                <a:latin typeface="Consolas" panose="020B0609020204030204" pitchFamily="49" charset="0"/>
              </a:rPr>
              <a:t>"connection"</a:t>
            </a:r>
            <a:r>
              <a:rPr lang="en-US" altLang="zh-TW" sz="4000" b="0" dirty="0">
                <a:solidFill>
                  <a:srgbClr val="000000"/>
                </a:solidFill>
                <a:effectLst/>
                <a:latin typeface="Consolas" panose="020B0609020204030204" pitchFamily="49" charset="0"/>
              </a:rPr>
              <a:t>: </a:t>
            </a:r>
            <a:r>
              <a:rPr lang="en-US" altLang="zh-TW" sz="4000" b="0" dirty="0">
                <a:solidFill>
                  <a:srgbClr val="A31515"/>
                </a:solidFill>
                <a:effectLst/>
                <a:latin typeface="Consolas" panose="020B0609020204030204" pitchFamily="49" charset="0"/>
              </a:rPr>
              <a:t>"</a:t>
            </a:r>
            <a:r>
              <a:rPr lang="en-US" altLang="zh-TW" sz="4000" b="0" dirty="0" err="1">
                <a:solidFill>
                  <a:srgbClr val="A31515"/>
                </a:solidFill>
                <a:effectLst/>
                <a:latin typeface="Consolas" panose="020B0609020204030204" pitchFamily="49" charset="0"/>
              </a:rPr>
              <a:t>AzureWebJobsStorage</a:t>
            </a:r>
            <a:r>
              <a:rPr lang="en-US" altLang="zh-TW" sz="4000" b="0" dirty="0">
                <a:solidFill>
                  <a:srgbClr val="A31515"/>
                </a:solidFill>
                <a:effectLst/>
                <a:latin typeface="Consolas" panose="020B0609020204030204" pitchFamily="49" charset="0"/>
              </a:rPr>
              <a:t>"</a:t>
            </a:r>
            <a:endParaRPr lang="en-US" altLang="zh-TW" sz="4000" b="0" dirty="0">
              <a:solidFill>
                <a:srgbClr val="000000"/>
              </a:solidFill>
              <a:effectLst/>
              <a:latin typeface="Consolas" panose="020B0609020204030204" pitchFamily="49" charset="0"/>
            </a:endParaRPr>
          </a:p>
          <a:p>
            <a:r>
              <a:rPr lang="en-US" altLang="zh-TW" sz="4000" b="0" dirty="0">
                <a:solidFill>
                  <a:srgbClr val="000000"/>
                </a:solidFill>
                <a:effectLst/>
                <a:latin typeface="Consolas" panose="020B0609020204030204" pitchFamily="49" charset="0"/>
              </a:rPr>
              <a:t>    },</a:t>
            </a:r>
          </a:p>
          <a:p>
            <a:r>
              <a:rPr lang="en-US" altLang="zh-TW" sz="4000" b="0" dirty="0">
                <a:solidFill>
                  <a:srgbClr val="000000"/>
                </a:solidFill>
                <a:effectLst/>
                <a:latin typeface="Consolas" panose="020B0609020204030204" pitchFamily="49" charset="0"/>
              </a:rPr>
              <a:t>    {</a:t>
            </a:r>
          </a:p>
          <a:p>
            <a:r>
              <a:rPr lang="en-US" altLang="zh-TW" sz="4000" b="0" dirty="0">
                <a:solidFill>
                  <a:srgbClr val="000000"/>
                </a:solidFill>
                <a:effectLst/>
                <a:latin typeface="Consolas" panose="020B0609020204030204" pitchFamily="49" charset="0"/>
              </a:rPr>
              <a:t>      </a:t>
            </a:r>
            <a:r>
              <a:rPr lang="en-US" altLang="zh-TW" sz="4000" b="0" dirty="0">
                <a:solidFill>
                  <a:srgbClr val="0451A5"/>
                </a:solidFill>
                <a:effectLst/>
                <a:latin typeface="Consolas" panose="020B0609020204030204" pitchFamily="49" charset="0"/>
              </a:rPr>
              <a:t>"type"</a:t>
            </a:r>
            <a:r>
              <a:rPr lang="en-US" altLang="zh-TW" sz="4000" b="0" dirty="0">
                <a:solidFill>
                  <a:srgbClr val="000000"/>
                </a:solidFill>
                <a:effectLst/>
                <a:latin typeface="Consolas" panose="020B0609020204030204" pitchFamily="49" charset="0"/>
              </a:rPr>
              <a:t>: </a:t>
            </a:r>
            <a:r>
              <a:rPr lang="en-US" altLang="zh-TW" sz="4000" b="0" dirty="0">
                <a:solidFill>
                  <a:srgbClr val="A31515"/>
                </a:solidFill>
                <a:effectLst/>
                <a:latin typeface="Consolas" panose="020B0609020204030204" pitchFamily="49" charset="0"/>
              </a:rPr>
              <a:t>"http"</a:t>
            </a:r>
            <a:r>
              <a:rPr lang="en-US" altLang="zh-TW" sz="4000" b="0" dirty="0">
                <a:solidFill>
                  <a:srgbClr val="000000"/>
                </a:solidFill>
                <a:effectLst/>
                <a:latin typeface="Consolas" panose="020B0609020204030204" pitchFamily="49" charset="0"/>
              </a:rPr>
              <a:t>,</a:t>
            </a:r>
          </a:p>
          <a:p>
            <a:r>
              <a:rPr lang="en-US" altLang="zh-TW" sz="4000" b="0" dirty="0">
                <a:solidFill>
                  <a:srgbClr val="000000"/>
                </a:solidFill>
                <a:effectLst/>
                <a:latin typeface="Consolas" panose="020B0609020204030204" pitchFamily="49" charset="0"/>
              </a:rPr>
              <a:t>      </a:t>
            </a:r>
            <a:r>
              <a:rPr lang="en-US" altLang="zh-TW" sz="4000" b="0" dirty="0">
                <a:solidFill>
                  <a:srgbClr val="0451A5"/>
                </a:solidFill>
                <a:effectLst/>
                <a:latin typeface="Consolas" panose="020B0609020204030204" pitchFamily="49" charset="0"/>
              </a:rPr>
              <a:t>"direction"</a:t>
            </a:r>
            <a:r>
              <a:rPr lang="en-US" altLang="zh-TW" sz="4000" b="0" dirty="0">
                <a:solidFill>
                  <a:srgbClr val="000000"/>
                </a:solidFill>
                <a:effectLst/>
                <a:latin typeface="Consolas" panose="020B0609020204030204" pitchFamily="49" charset="0"/>
              </a:rPr>
              <a:t>: </a:t>
            </a:r>
            <a:r>
              <a:rPr lang="en-US" altLang="zh-TW" sz="4000" b="0" dirty="0">
                <a:solidFill>
                  <a:srgbClr val="A31515"/>
                </a:solidFill>
                <a:effectLst/>
                <a:latin typeface="Consolas" panose="020B0609020204030204" pitchFamily="49" charset="0"/>
              </a:rPr>
              <a:t>"out"</a:t>
            </a:r>
            <a:r>
              <a:rPr lang="en-US" altLang="zh-TW" sz="4000" b="0" dirty="0">
                <a:solidFill>
                  <a:srgbClr val="000000"/>
                </a:solidFill>
                <a:effectLst/>
                <a:latin typeface="Consolas" panose="020B0609020204030204" pitchFamily="49" charset="0"/>
              </a:rPr>
              <a:t>,</a:t>
            </a:r>
          </a:p>
          <a:p>
            <a:r>
              <a:rPr lang="en-US" altLang="zh-TW" sz="4000" b="0" dirty="0">
                <a:solidFill>
                  <a:srgbClr val="000000"/>
                </a:solidFill>
                <a:effectLst/>
                <a:latin typeface="Consolas" panose="020B0609020204030204" pitchFamily="49" charset="0"/>
              </a:rPr>
              <a:t>      </a:t>
            </a:r>
            <a:r>
              <a:rPr lang="en-US" altLang="zh-TW" sz="4000" b="0" dirty="0">
                <a:solidFill>
                  <a:srgbClr val="0451A5"/>
                </a:solidFill>
                <a:effectLst/>
                <a:latin typeface="Consolas" panose="020B0609020204030204" pitchFamily="49" charset="0"/>
              </a:rPr>
              <a:t>"name"</a:t>
            </a:r>
            <a:r>
              <a:rPr lang="en-US" altLang="zh-TW" sz="4000" b="0" dirty="0">
                <a:solidFill>
                  <a:srgbClr val="000000"/>
                </a:solidFill>
                <a:effectLst/>
                <a:latin typeface="Consolas" panose="020B0609020204030204" pitchFamily="49" charset="0"/>
              </a:rPr>
              <a:t>: </a:t>
            </a:r>
            <a:r>
              <a:rPr lang="en-US" altLang="zh-TW" sz="4000" b="0" dirty="0">
                <a:solidFill>
                  <a:srgbClr val="A31515"/>
                </a:solidFill>
                <a:effectLst/>
                <a:latin typeface="Consolas" panose="020B0609020204030204" pitchFamily="49" charset="0"/>
              </a:rPr>
              <a:t>"res"</a:t>
            </a:r>
            <a:endParaRPr lang="en-US" altLang="zh-TW" sz="4000" b="0" dirty="0">
              <a:solidFill>
                <a:srgbClr val="000000"/>
              </a:solidFill>
              <a:effectLst/>
              <a:latin typeface="Consolas" panose="020B0609020204030204" pitchFamily="49" charset="0"/>
            </a:endParaRPr>
          </a:p>
          <a:p>
            <a:r>
              <a:rPr lang="en-US" altLang="zh-TW" sz="4000" b="0" dirty="0">
                <a:solidFill>
                  <a:srgbClr val="000000"/>
                </a:solidFill>
                <a:effectLst/>
                <a:latin typeface="Consolas" panose="020B0609020204030204" pitchFamily="49" charset="0"/>
              </a:rPr>
              <a:t>    }</a:t>
            </a:r>
          </a:p>
          <a:p>
            <a:r>
              <a:rPr lang="en-US" altLang="zh-TW" sz="4000" b="0" dirty="0">
                <a:solidFill>
                  <a:srgbClr val="000000"/>
                </a:solidFill>
                <a:effectLst/>
                <a:latin typeface="Consolas" panose="020B0609020204030204" pitchFamily="49" charset="0"/>
              </a:rPr>
              <a:t>  ]</a:t>
            </a:r>
          </a:p>
          <a:p>
            <a:r>
              <a:rPr lang="en-US" altLang="zh-TW" sz="4000" b="0" dirty="0">
                <a:solidFill>
                  <a:srgbClr val="000000"/>
                </a:solidFill>
                <a:effectLst/>
                <a:latin typeface="Consolas" panose="020B0609020204030204" pitchFamily="49" charset="0"/>
              </a:rPr>
              <a:t>}</a:t>
            </a:r>
          </a:p>
          <a:p>
            <a:br>
              <a:rPr lang="en-US" altLang="zh-TW" sz="4000" b="0" dirty="0">
                <a:solidFill>
                  <a:srgbClr val="000000"/>
                </a:solidFill>
                <a:effectLst/>
                <a:latin typeface="Consolas" panose="020B0609020204030204" pitchFamily="49" charset="0"/>
              </a:rPr>
            </a:br>
            <a:endParaRPr lang="en-US" altLang="zh-TW" sz="4000" b="0" dirty="0">
              <a:solidFill>
                <a:srgbClr val="000000"/>
              </a:solidFill>
              <a:effectLst/>
              <a:latin typeface="Consolas" panose="020B0609020204030204" pitchFamily="49"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275</a:t>
            </a:fld>
            <a:endParaRPr lang="zh-TW" altLang="en-US"/>
          </a:p>
        </p:txBody>
      </p:sp>
    </p:spTree>
    <p:extLst>
      <p:ext uri="{BB962C8B-B14F-4D97-AF65-F5344CB8AC3E}">
        <p14:creationId xmlns:p14="http://schemas.microsoft.com/office/powerpoint/2010/main" val="201890664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276</a:t>
            </a:fld>
            <a:endParaRPr lang="zh-TW" altLang="en-US"/>
          </a:p>
        </p:txBody>
      </p:sp>
    </p:spTree>
    <p:extLst>
      <p:ext uri="{BB962C8B-B14F-4D97-AF65-F5344CB8AC3E}">
        <p14:creationId xmlns:p14="http://schemas.microsoft.com/office/powerpoint/2010/main" val="20526688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277</a:t>
            </a:fld>
            <a:endParaRPr lang="zh-TW" altLang="en-US"/>
          </a:p>
        </p:txBody>
      </p:sp>
    </p:spTree>
    <p:extLst>
      <p:ext uri="{BB962C8B-B14F-4D97-AF65-F5344CB8AC3E}">
        <p14:creationId xmlns:p14="http://schemas.microsoft.com/office/powerpoint/2010/main" val="110125835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278</a:t>
            </a:fld>
            <a:endParaRPr lang="zh-TW" altLang="en-US"/>
          </a:p>
        </p:txBody>
      </p:sp>
    </p:spTree>
    <p:extLst>
      <p:ext uri="{BB962C8B-B14F-4D97-AF65-F5344CB8AC3E}">
        <p14:creationId xmlns:p14="http://schemas.microsoft.com/office/powerpoint/2010/main" val="469881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30</a:t>
            </a:fld>
            <a:endParaRPr lang="zh-TW" altLang="en-US"/>
          </a:p>
        </p:txBody>
      </p:sp>
    </p:spTree>
    <p:extLst>
      <p:ext uri="{BB962C8B-B14F-4D97-AF65-F5344CB8AC3E}">
        <p14:creationId xmlns:p14="http://schemas.microsoft.com/office/powerpoint/2010/main" val="2445228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31</a:t>
            </a:fld>
            <a:endParaRPr lang="zh-TW" altLang="en-US"/>
          </a:p>
        </p:txBody>
      </p:sp>
    </p:spTree>
    <p:extLst>
      <p:ext uri="{BB962C8B-B14F-4D97-AF65-F5344CB8AC3E}">
        <p14:creationId xmlns:p14="http://schemas.microsoft.com/office/powerpoint/2010/main" val="2901590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32</a:t>
            </a:fld>
            <a:endParaRPr lang="zh-TW" altLang="en-US"/>
          </a:p>
        </p:txBody>
      </p:sp>
    </p:spTree>
    <p:extLst>
      <p:ext uri="{BB962C8B-B14F-4D97-AF65-F5344CB8AC3E}">
        <p14:creationId xmlns:p14="http://schemas.microsoft.com/office/powerpoint/2010/main" val="4249305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打開</a:t>
            </a:r>
            <a:r>
              <a:rPr lang="en-US" altLang="zh-TW" sz="1800" dirty="0">
                <a:effectLst/>
                <a:ea typeface="微軟正黑體" panose="020B0604030504040204" pitchFamily="34" charset="-120"/>
                <a:cs typeface="Times New Roman" panose="02020603050405020304" pitchFamily="18" charset="0"/>
              </a:rPr>
              <a:t>Azure Portal</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3</a:t>
            </a:fld>
            <a:endParaRPr lang="zh-TW" altLang="en-US"/>
          </a:p>
        </p:txBody>
      </p:sp>
    </p:spTree>
    <p:extLst>
      <p:ext uri="{BB962C8B-B14F-4D97-AF65-F5344CB8AC3E}">
        <p14:creationId xmlns:p14="http://schemas.microsoft.com/office/powerpoint/2010/main" val="679030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33</a:t>
            </a:fld>
            <a:endParaRPr lang="zh-TW" altLang="en-US"/>
          </a:p>
        </p:txBody>
      </p:sp>
    </p:spTree>
    <p:extLst>
      <p:ext uri="{BB962C8B-B14F-4D97-AF65-F5344CB8AC3E}">
        <p14:creationId xmlns:p14="http://schemas.microsoft.com/office/powerpoint/2010/main" val="4263896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34</a:t>
            </a:fld>
            <a:endParaRPr lang="zh-TW" altLang="en-US"/>
          </a:p>
        </p:txBody>
      </p:sp>
    </p:spTree>
    <p:extLst>
      <p:ext uri="{BB962C8B-B14F-4D97-AF65-F5344CB8AC3E}">
        <p14:creationId xmlns:p14="http://schemas.microsoft.com/office/powerpoint/2010/main" val="31910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35</a:t>
            </a:fld>
            <a:endParaRPr lang="zh-TW" altLang="en-US"/>
          </a:p>
        </p:txBody>
      </p:sp>
    </p:spTree>
    <p:extLst>
      <p:ext uri="{BB962C8B-B14F-4D97-AF65-F5344CB8AC3E}">
        <p14:creationId xmlns:p14="http://schemas.microsoft.com/office/powerpoint/2010/main" val="320642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36</a:t>
            </a:fld>
            <a:endParaRPr lang="zh-TW" altLang="en-US"/>
          </a:p>
        </p:txBody>
      </p:sp>
    </p:spTree>
    <p:extLst>
      <p:ext uri="{BB962C8B-B14F-4D97-AF65-F5344CB8AC3E}">
        <p14:creationId xmlns:p14="http://schemas.microsoft.com/office/powerpoint/2010/main" val="1543219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37</a:t>
            </a:fld>
            <a:endParaRPr lang="zh-TW" altLang="en-US"/>
          </a:p>
        </p:txBody>
      </p:sp>
    </p:spTree>
    <p:extLst>
      <p:ext uri="{BB962C8B-B14F-4D97-AF65-F5344CB8AC3E}">
        <p14:creationId xmlns:p14="http://schemas.microsoft.com/office/powerpoint/2010/main" val="3490980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38</a:t>
            </a:fld>
            <a:endParaRPr lang="zh-TW" altLang="en-US"/>
          </a:p>
        </p:txBody>
      </p:sp>
    </p:spTree>
    <p:extLst>
      <p:ext uri="{BB962C8B-B14F-4D97-AF65-F5344CB8AC3E}">
        <p14:creationId xmlns:p14="http://schemas.microsoft.com/office/powerpoint/2010/main" val="2935745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39</a:t>
            </a:fld>
            <a:endParaRPr lang="zh-TW" altLang="en-US"/>
          </a:p>
        </p:txBody>
      </p:sp>
    </p:spTree>
    <p:extLst>
      <p:ext uri="{BB962C8B-B14F-4D97-AF65-F5344CB8AC3E}">
        <p14:creationId xmlns:p14="http://schemas.microsoft.com/office/powerpoint/2010/main" val="1151115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40</a:t>
            </a:fld>
            <a:endParaRPr lang="zh-TW" altLang="en-US"/>
          </a:p>
        </p:txBody>
      </p:sp>
    </p:spTree>
    <p:extLst>
      <p:ext uri="{BB962C8B-B14F-4D97-AF65-F5344CB8AC3E}">
        <p14:creationId xmlns:p14="http://schemas.microsoft.com/office/powerpoint/2010/main" val="2457519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342900" indent="-342900">
              <a:lnSpc>
                <a:spcPct val="150000"/>
              </a:lnSpc>
              <a:buAutoNum type="arabicPeriod"/>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42</a:t>
            </a:fld>
            <a:endParaRPr lang="zh-TW" altLang="en-US"/>
          </a:p>
        </p:txBody>
      </p:sp>
    </p:spTree>
    <p:extLst>
      <p:ext uri="{BB962C8B-B14F-4D97-AF65-F5344CB8AC3E}">
        <p14:creationId xmlns:p14="http://schemas.microsoft.com/office/powerpoint/2010/main" val="96459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43</a:t>
            </a:fld>
            <a:endParaRPr lang="zh-TW" altLang="en-US"/>
          </a:p>
        </p:txBody>
      </p:sp>
    </p:spTree>
    <p:extLst>
      <p:ext uri="{BB962C8B-B14F-4D97-AF65-F5344CB8AC3E}">
        <p14:creationId xmlns:p14="http://schemas.microsoft.com/office/powerpoint/2010/main" val="1931048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5</a:t>
            </a:fld>
            <a:endParaRPr lang="zh-TW" altLang="en-US"/>
          </a:p>
        </p:txBody>
      </p:sp>
    </p:spTree>
    <p:extLst>
      <p:ext uri="{BB962C8B-B14F-4D97-AF65-F5344CB8AC3E}">
        <p14:creationId xmlns:p14="http://schemas.microsoft.com/office/powerpoint/2010/main" val="40979005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44</a:t>
            </a:fld>
            <a:endParaRPr lang="zh-TW" altLang="en-US"/>
          </a:p>
        </p:txBody>
      </p:sp>
    </p:spTree>
    <p:extLst>
      <p:ext uri="{BB962C8B-B14F-4D97-AF65-F5344CB8AC3E}">
        <p14:creationId xmlns:p14="http://schemas.microsoft.com/office/powerpoint/2010/main" val="717308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45</a:t>
            </a:fld>
            <a:endParaRPr lang="zh-TW" altLang="en-US"/>
          </a:p>
        </p:txBody>
      </p:sp>
    </p:spTree>
    <p:extLst>
      <p:ext uri="{BB962C8B-B14F-4D97-AF65-F5344CB8AC3E}">
        <p14:creationId xmlns:p14="http://schemas.microsoft.com/office/powerpoint/2010/main" val="32551146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46</a:t>
            </a:fld>
            <a:endParaRPr lang="zh-TW" altLang="en-US"/>
          </a:p>
        </p:txBody>
      </p:sp>
    </p:spTree>
    <p:extLst>
      <p:ext uri="{BB962C8B-B14F-4D97-AF65-F5344CB8AC3E}">
        <p14:creationId xmlns:p14="http://schemas.microsoft.com/office/powerpoint/2010/main" val="384714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47</a:t>
            </a:fld>
            <a:endParaRPr lang="zh-TW" altLang="en-US"/>
          </a:p>
        </p:txBody>
      </p:sp>
    </p:spTree>
    <p:extLst>
      <p:ext uri="{BB962C8B-B14F-4D97-AF65-F5344CB8AC3E}">
        <p14:creationId xmlns:p14="http://schemas.microsoft.com/office/powerpoint/2010/main" val="572492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48</a:t>
            </a:fld>
            <a:endParaRPr lang="zh-TW" altLang="en-US"/>
          </a:p>
        </p:txBody>
      </p:sp>
    </p:spTree>
    <p:extLst>
      <p:ext uri="{BB962C8B-B14F-4D97-AF65-F5344CB8AC3E}">
        <p14:creationId xmlns:p14="http://schemas.microsoft.com/office/powerpoint/2010/main" val="1823270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"id"</a:t>
            </a:r>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"docs"</a:t>
            </a:r>
            <a:r>
              <a:rPr lang="en-US" altLang="zh-TW" sz="2800" b="0" dirty="0">
                <a:solidFill>
                  <a:srgbClr val="000000"/>
                </a:solidFill>
                <a:effectLst/>
                <a:latin typeface="Consolas" panose="020B0609020204030204" pitchFamily="49" charset="0"/>
              </a:rPr>
              <a:t>,</a:t>
            </a:r>
          </a:p>
          <a:p>
            <a:r>
              <a:rPr lang="en-US" altLang="zh-TW" sz="2800" b="0" dirty="0">
                <a:solidFill>
                  <a:srgbClr val="000000"/>
                </a:solidFill>
                <a:effectLst/>
                <a:latin typeface="Consolas" panose="020B0609020204030204" pitchFamily="49" charset="0"/>
              </a:rPr>
              <a:t>    </a:t>
            </a:r>
            <a:r>
              <a:rPr lang="en-US" altLang="zh-TW" sz="2800" b="0" dirty="0">
                <a:solidFill>
                  <a:srgbClr val="A31515"/>
                </a:solidFill>
                <a:effectLst/>
                <a:latin typeface="Consolas" panose="020B0609020204030204" pitchFamily="49" charset="0"/>
              </a:rPr>
              <a:t>"</a:t>
            </a:r>
            <a:r>
              <a:rPr lang="en-US" altLang="zh-TW" sz="2800" b="0" dirty="0" err="1">
                <a:solidFill>
                  <a:srgbClr val="A31515"/>
                </a:solidFill>
                <a:effectLst/>
                <a:latin typeface="Consolas" panose="020B0609020204030204" pitchFamily="49" charset="0"/>
              </a:rPr>
              <a:t>url</a:t>
            </a:r>
            <a:r>
              <a:rPr lang="en-US" altLang="zh-TW" sz="2800" b="0" dirty="0">
                <a:solidFill>
                  <a:srgbClr val="A31515"/>
                </a:solidFill>
                <a:effectLst/>
                <a:latin typeface="Consolas" panose="020B0609020204030204" pitchFamily="49" charset="0"/>
              </a:rPr>
              <a:t>"</a:t>
            </a:r>
            <a:r>
              <a:rPr lang="en-US" altLang="zh-TW" sz="2800" b="0" dirty="0">
                <a:solidFill>
                  <a:srgbClr val="000000"/>
                </a:solidFill>
                <a:effectLst/>
                <a:latin typeface="Consolas" panose="020B0609020204030204" pitchFamily="49" charset="0"/>
              </a:rPr>
              <a:t>: </a:t>
            </a:r>
            <a:r>
              <a:rPr lang="en-US" altLang="zh-TW" sz="2800" b="0" dirty="0">
                <a:solidFill>
                  <a:srgbClr val="0451A5"/>
                </a:solidFill>
                <a:effectLst/>
                <a:latin typeface="Consolas" panose="020B0609020204030204" pitchFamily="49" charset="0"/>
              </a:rPr>
              <a:t>"https://docs.microsoft.com/azure"</a:t>
            </a:r>
            <a:endParaRPr lang="en-US" altLang="zh-TW" sz="2800" b="0" dirty="0">
              <a:solidFill>
                <a:srgbClr val="000000"/>
              </a:solidFill>
              <a:effectLst/>
              <a:latin typeface="Consolas" panose="020B0609020204030204" pitchFamily="49" charset="0"/>
            </a:endParaRPr>
          </a:p>
          <a:p>
            <a:r>
              <a:rPr lang="en-US" altLang="zh-TW" sz="2800" b="0" dirty="0">
                <a:solidFill>
                  <a:srgbClr val="000000"/>
                </a:solidFill>
                <a:effectLst/>
                <a:latin typeface="Consolas" panose="020B0609020204030204" pitchFamily="49"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49</a:t>
            </a:fld>
            <a:endParaRPr lang="zh-TW" altLang="en-US"/>
          </a:p>
        </p:txBody>
      </p:sp>
    </p:spTree>
    <p:extLst>
      <p:ext uri="{BB962C8B-B14F-4D97-AF65-F5344CB8AC3E}">
        <p14:creationId xmlns:p14="http://schemas.microsoft.com/office/powerpoint/2010/main" val="3425560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50</a:t>
            </a:fld>
            <a:endParaRPr lang="zh-TW" altLang="en-US"/>
          </a:p>
        </p:txBody>
      </p:sp>
    </p:spTree>
    <p:extLst>
      <p:ext uri="{BB962C8B-B14F-4D97-AF65-F5344CB8AC3E}">
        <p14:creationId xmlns:p14="http://schemas.microsoft.com/office/powerpoint/2010/main" val="830044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51</a:t>
            </a:fld>
            <a:endParaRPr lang="zh-TW" altLang="en-US"/>
          </a:p>
        </p:txBody>
      </p:sp>
    </p:spTree>
    <p:extLst>
      <p:ext uri="{BB962C8B-B14F-4D97-AF65-F5344CB8AC3E}">
        <p14:creationId xmlns:p14="http://schemas.microsoft.com/office/powerpoint/2010/main" val="587347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52</a:t>
            </a:fld>
            <a:endParaRPr lang="zh-TW" altLang="en-US"/>
          </a:p>
        </p:txBody>
      </p:sp>
    </p:spTree>
    <p:extLst>
      <p:ext uri="{BB962C8B-B14F-4D97-AF65-F5344CB8AC3E}">
        <p14:creationId xmlns:p14="http://schemas.microsoft.com/office/powerpoint/2010/main" val="1814102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53</a:t>
            </a:fld>
            <a:endParaRPr lang="zh-TW" altLang="en-US"/>
          </a:p>
        </p:txBody>
      </p:sp>
    </p:spTree>
    <p:extLst>
      <p:ext uri="{BB962C8B-B14F-4D97-AF65-F5344CB8AC3E}">
        <p14:creationId xmlns:p14="http://schemas.microsoft.com/office/powerpoint/2010/main" val="3553140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6</a:t>
            </a:fld>
            <a:endParaRPr lang="zh-TW" altLang="en-US"/>
          </a:p>
        </p:txBody>
      </p:sp>
    </p:spTree>
    <p:extLst>
      <p:ext uri="{BB962C8B-B14F-4D97-AF65-F5344CB8AC3E}">
        <p14:creationId xmlns:p14="http://schemas.microsoft.com/office/powerpoint/2010/main" val="2034512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module.exports</a:t>
            </a:r>
            <a:r>
              <a:rPr lang="en-US" altLang="zh-TW" sz="1800" dirty="0">
                <a:effectLst/>
                <a:ea typeface="微軟正黑體" panose="020B0604030504040204" pitchFamily="34" charset="-120"/>
                <a:cs typeface="Times New Roman" panose="02020603050405020304" pitchFamily="18" charset="0"/>
              </a:rPr>
              <a:t> = function (context, req) {</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var bookmark = </a:t>
            </a:r>
            <a:r>
              <a:rPr lang="en-US" altLang="zh-TW" sz="1800" dirty="0" err="1">
                <a:effectLst/>
                <a:ea typeface="微軟正黑體" panose="020B0604030504040204" pitchFamily="34" charset="-120"/>
                <a:cs typeface="Times New Roman" panose="02020603050405020304" pitchFamily="18" charset="0"/>
              </a:rPr>
              <a:t>context.bindings.bookmark</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if(bookmark){</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context.res = {</a:t>
            </a:r>
          </a:p>
          <a:p>
            <a:pPr>
              <a:lnSpc>
                <a:spcPct val="150000"/>
              </a:lnSpc>
            </a:pPr>
            <a:r>
              <a:rPr lang="en-US" altLang="zh-TW" sz="1800" dirty="0">
                <a:effectLst/>
                <a:ea typeface="微軟正黑體" panose="020B0604030504040204" pitchFamily="34" charset="-120"/>
                <a:cs typeface="Times New Roman" panose="02020603050405020304" pitchFamily="18" charset="0"/>
              </a:rPr>
              <a:t>        body: { "</a:t>
            </a:r>
            <a:r>
              <a:rPr lang="en-US" altLang="zh-TW" sz="1800" dirty="0" err="1">
                <a:effectLst/>
                <a:ea typeface="微軟正黑體" panose="020B0604030504040204" pitchFamily="34" charset="-120"/>
                <a:cs typeface="Times New Roman" panose="02020603050405020304" pitchFamily="18" charset="0"/>
              </a:rPr>
              <a:t>url</a:t>
            </a:r>
            <a:r>
              <a:rPr lang="en-US" altLang="zh-TW" sz="1800" dirty="0">
                <a:effectLst/>
                <a:ea typeface="微軟正黑體" panose="020B0604030504040204" pitchFamily="34" charset="-120"/>
                <a:cs typeface="Times New Roman" panose="02020603050405020304" pitchFamily="18" charset="0"/>
              </a:rPr>
              <a:t>": bookmark.url },</a:t>
            </a:r>
          </a:p>
          <a:p>
            <a:pPr>
              <a:lnSpc>
                <a:spcPct val="150000"/>
              </a:lnSpc>
            </a:pPr>
            <a:r>
              <a:rPr lang="en-US" altLang="zh-TW" sz="1800" dirty="0">
                <a:effectLst/>
                <a:ea typeface="微軟正黑體" panose="020B0604030504040204" pitchFamily="34" charset="-120"/>
                <a:cs typeface="Times New Roman" panose="02020603050405020304" pitchFamily="18" charset="0"/>
              </a:rPr>
              <a:t>        headers: {</a:t>
            </a:r>
          </a:p>
          <a:p>
            <a:pPr>
              <a:lnSpc>
                <a:spcPct val="150000"/>
              </a:lnSpc>
            </a:pPr>
            <a:r>
              <a:rPr lang="en-US" altLang="zh-TW" sz="1800" dirty="0">
                <a:effectLst/>
                <a:ea typeface="微軟正黑體" panose="020B0604030504040204" pitchFamily="34" charset="-120"/>
                <a:cs typeface="Times New Roman" panose="02020603050405020304" pitchFamily="18" charset="0"/>
              </a:rPr>
              <a:t>        'Content-Type': 'application/json'</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else {</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context.res = {</a:t>
            </a:r>
          </a:p>
          <a:p>
            <a:pPr>
              <a:lnSpc>
                <a:spcPct val="150000"/>
              </a:lnSpc>
            </a:pPr>
            <a:r>
              <a:rPr lang="en-US" altLang="zh-TW" sz="1800" dirty="0">
                <a:effectLst/>
                <a:ea typeface="微軟正黑體" panose="020B0604030504040204" pitchFamily="34" charset="-120"/>
                <a:cs typeface="Times New Roman" panose="02020603050405020304" pitchFamily="18" charset="0"/>
              </a:rPr>
              <a:t>        status: 404,</a:t>
            </a:r>
          </a:p>
          <a:p>
            <a:pPr>
              <a:lnSpc>
                <a:spcPct val="150000"/>
              </a:lnSpc>
            </a:pPr>
            <a:r>
              <a:rPr lang="en-US" altLang="zh-TW" sz="1800" dirty="0">
                <a:effectLst/>
                <a:ea typeface="微軟正黑體" panose="020B0604030504040204" pitchFamily="34" charset="-120"/>
                <a:cs typeface="Times New Roman" panose="02020603050405020304" pitchFamily="18" charset="0"/>
              </a:rPr>
              <a:t>        body : "No bookmarks found",</a:t>
            </a:r>
          </a:p>
          <a:p>
            <a:pPr>
              <a:lnSpc>
                <a:spcPct val="150000"/>
              </a:lnSpc>
            </a:pPr>
            <a:r>
              <a:rPr lang="en-US" altLang="zh-TW" sz="1800" dirty="0">
                <a:effectLst/>
                <a:ea typeface="微軟正黑體" panose="020B0604030504040204" pitchFamily="34" charset="-120"/>
                <a:cs typeface="Times New Roman" panose="02020603050405020304" pitchFamily="18" charset="0"/>
              </a:rPr>
              <a:t>        headers: {</a:t>
            </a:r>
          </a:p>
          <a:p>
            <a:pPr>
              <a:lnSpc>
                <a:spcPct val="150000"/>
              </a:lnSpc>
            </a:pPr>
            <a:r>
              <a:rPr lang="en-US" altLang="zh-TW" sz="1800" dirty="0">
                <a:effectLst/>
                <a:ea typeface="微軟正黑體" panose="020B0604030504040204" pitchFamily="34" charset="-120"/>
                <a:cs typeface="Times New Roman" panose="02020603050405020304" pitchFamily="18" charset="0"/>
              </a:rPr>
              <a:t>        'Content-Type': 'application/json'</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context.done</a:t>
            </a:r>
            <a:r>
              <a:rPr lang="en-US" altLang="zh-TW" sz="1800" dirty="0">
                <a:effectLst/>
                <a:ea typeface="微軟正黑體" panose="020B0604030504040204" pitchFamily="34" charset="-120"/>
                <a:cs typeface="Times New Roman" panose="02020603050405020304" pitchFamily="18" charset="0"/>
              </a:rPr>
              <a:t>();</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54</a:t>
            </a:fld>
            <a:endParaRPr lang="zh-TW" altLang="en-US"/>
          </a:p>
        </p:txBody>
      </p:sp>
    </p:spTree>
    <p:extLst>
      <p:ext uri="{BB962C8B-B14F-4D97-AF65-F5344CB8AC3E}">
        <p14:creationId xmlns:p14="http://schemas.microsoft.com/office/powerpoint/2010/main" val="1334612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55</a:t>
            </a:fld>
            <a:endParaRPr lang="zh-TW" altLang="en-US"/>
          </a:p>
        </p:txBody>
      </p:sp>
    </p:spTree>
    <p:extLst>
      <p:ext uri="{BB962C8B-B14F-4D97-AF65-F5344CB8AC3E}">
        <p14:creationId xmlns:p14="http://schemas.microsoft.com/office/powerpoint/2010/main" val="3110992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56</a:t>
            </a:fld>
            <a:endParaRPr lang="zh-TW" altLang="en-US"/>
          </a:p>
        </p:txBody>
      </p:sp>
    </p:spTree>
    <p:extLst>
      <p:ext uri="{BB962C8B-B14F-4D97-AF65-F5344CB8AC3E}">
        <p14:creationId xmlns:p14="http://schemas.microsoft.com/office/powerpoint/2010/main" val="191017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57</a:t>
            </a:fld>
            <a:endParaRPr lang="zh-TW" altLang="en-US"/>
          </a:p>
        </p:txBody>
      </p:sp>
    </p:spTree>
    <p:extLst>
      <p:ext uri="{BB962C8B-B14F-4D97-AF65-F5344CB8AC3E}">
        <p14:creationId xmlns:p14="http://schemas.microsoft.com/office/powerpoint/2010/main" val="17016641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58</a:t>
            </a:fld>
            <a:endParaRPr lang="zh-TW" altLang="en-US"/>
          </a:p>
        </p:txBody>
      </p:sp>
    </p:spTree>
    <p:extLst>
      <p:ext uri="{BB962C8B-B14F-4D97-AF65-F5344CB8AC3E}">
        <p14:creationId xmlns:p14="http://schemas.microsoft.com/office/powerpoint/2010/main" val="1514934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module.exports</a:t>
            </a:r>
            <a:r>
              <a:rPr lang="en-US" altLang="zh-TW" sz="1800" dirty="0">
                <a:effectLst/>
                <a:ea typeface="微軟正黑體" panose="020B0604030504040204" pitchFamily="34" charset="-120"/>
                <a:cs typeface="Times New Roman" panose="02020603050405020304" pitchFamily="18" charset="0"/>
              </a:rPr>
              <a:t> = function (context, req) {</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var bookmark = </a:t>
            </a:r>
            <a:r>
              <a:rPr lang="en-US" altLang="zh-TW" sz="1800" dirty="0" err="1">
                <a:effectLst/>
                <a:ea typeface="微軟正黑體" panose="020B0604030504040204" pitchFamily="34" charset="-120"/>
                <a:cs typeface="Times New Roman" panose="02020603050405020304" pitchFamily="18" charset="0"/>
              </a:rPr>
              <a:t>context.bindings.bookmark</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if(bookmark){</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context.res = {</a:t>
            </a:r>
          </a:p>
          <a:p>
            <a:pPr>
              <a:lnSpc>
                <a:spcPct val="150000"/>
              </a:lnSpc>
            </a:pPr>
            <a:r>
              <a:rPr lang="en-US" altLang="zh-TW" sz="1800" dirty="0">
                <a:effectLst/>
                <a:ea typeface="微軟正黑體" panose="020B0604030504040204" pitchFamily="34" charset="-120"/>
                <a:cs typeface="Times New Roman" panose="02020603050405020304" pitchFamily="18" charset="0"/>
              </a:rPr>
              <a:t>            status: 422,</a:t>
            </a:r>
          </a:p>
          <a:p>
            <a:pPr>
              <a:lnSpc>
                <a:spcPct val="150000"/>
              </a:lnSpc>
            </a:pPr>
            <a:r>
              <a:rPr lang="en-US" altLang="zh-TW" sz="1800" dirty="0">
                <a:effectLst/>
                <a:ea typeface="微軟正黑體" panose="020B0604030504040204" pitchFamily="34" charset="-120"/>
                <a:cs typeface="Times New Roman" panose="02020603050405020304" pitchFamily="18" charset="0"/>
              </a:rPr>
              <a:t>            body : "Bookmark already exists.",</a:t>
            </a:r>
          </a:p>
          <a:p>
            <a:pPr>
              <a:lnSpc>
                <a:spcPct val="150000"/>
              </a:lnSpc>
            </a:pPr>
            <a:r>
              <a:rPr lang="en-US" altLang="zh-TW" sz="1800" dirty="0">
                <a:effectLst/>
                <a:ea typeface="微軟正黑體" panose="020B0604030504040204" pitchFamily="34" charset="-120"/>
                <a:cs typeface="Times New Roman" panose="02020603050405020304" pitchFamily="18" charset="0"/>
              </a:rPr>
              <a:t>            headers: {</a:t>
            </a:r>
          </a:p>
          <a:p>
            <a:pPr>
              <a:lnSpc>
                <a:spcPct val="150000"/>
              </a:lnSpc>
            </a:pPr>
            <a:r>
              <a:rPr lang="en-US" altLang="zh-TW" sz="1800" dirty="0">
                <a:effectLst/>
                <a:ea typeface="微軟正黑體" panose="020B0604030504040204" pitchFamily="34" charset="-120"/>
                <a:cs typeface="Times New Roman" panose="02020603050405020304" pitchFamily="18" charset="0"/>
              </a:rPr>
              <a:t>            'Content-Type': 'application/json'</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else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 Create a JSON string of our bookmark.</a:t>
            </a:r>
          </a:p>
          <a:p>
            <a:pPr>
              <a:lnSpc>
                <a:spcPct val="150000"/>
              </a:lnSpc>
            </a:pPr>
            <a:r>
              <a:rPr lang="en-US" altLang="zh-TW" sz="1800" dirty="0">
                <a:effectLst/>
                <a:ea typeface="微軟正黑體" panose="020B0604030504040204" pitchFamily="34" charset="-120"/>
                <a:cs typeface="Times New Roman" panose="02020603050405020304" pitchFamily="18" charset="0"/>
              </a:rPr>
              <a:t>        var </a:t>
            </a:r>
            <a:r>
              <a:rPr lang="en-US" altLang="zh-TW" sz="1800" dirty="0" err="1">
                <a:effectLst/>
                <a:ea typeface="微軟正黑體" panose="020B0604030504040204" pitchFamily="34" charset="-120"/>
                <a:cs typeface="Times New Roman" panose="02020603050405020304" pitchFamily="18" charset="0"/>
              </a:rPr>
              <a:t>bookmarkString</a:t>
            </a:r>
            <a:r>
              <a:rPr lang="en-US" altLang="zh-TW" sz="1800" dirty="0">
                <a:effectLst/>
                <a:ea typeface="微軟正黑體" panose="020B0604030504040204" pitchFamily="34" charset="-120"/>
                <a:cs typeface="Times New Roman" panose="02020603050405020304" pitchFamily="18" charset="0"/>
              </a:rPr>
              <a:t> = </a:t>
            </a:r>
            <a:r>
              <a:rPr lang="en-US" altLang="zh-TW" sz="1800" dirty="0" err="1">
                <a:effectLst/>
                <a:ea typeface="微軟正黑體" panose="020B0604030504040204" pitchFamily="34" charset="-120"/>
                <a:cs typeface="Times New Roman" panose="02020603050405020304" pitchFamily="18" charset="0"/>
              </a:rPr>
              <a:t>JSON.stringify</a:t>
            </a: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id: req.body.id,</a:t>
            </a:r>
          </a:p>
          <a:p>
            <a:pPr>
              <a:lnSpc>
                <a:spcPct val="150000"/>
              </a:lnSpc>
            </a:pPr>
            <a:r>
              <a:rPr lang="en-US" altLang="zh-TW" sz="1800" dirty="0">
                <a:effectLst/>
                <a:ea typeface="微軟正黑體" panose="020B0604030504040204" pitchFamily="34" charset="-120"/>
                <a:cs typeface="Times New Roman" panose="02020603050405020304" pitchFamily="18" charset="0"/>
              </a:rPr>
              <a:t>            url: req.body.url</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 Write this bookmark to our database.</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context.bindings.newbookmark</a:t>
            </a:r>
            <a:r>
              <a:rPr lang="en-US" altLang="zh-TW" sz="1800" dirty="0">
                <a:effectLst/>
                <a:ea typeface="微軟正黑體" panose="020B0604030504040204" pitchFamily="34" charset="-120"/>
                <a:cs typeface="Times New Roman" panose="02020603050405020304" pitchFamily="18" charset="0"/>
              </a:rPr>
              <a:t> = </a:t>
            </a:r>
            <a:r>
              <a:rPr lang="en-US" altLang="zh-TW" sz="1800" dirty="0" err="1">
                <a:effectLst/>
                <a:ea typeface="微軟正黑體" panose="020B0604030504040204" pitchFamily="34" charset="-120"/>
                <a:cs typeface="Times New Roman" panose="02020603050405020304" pitchFamily="18" charset="0"/>
              </a:rPr>
              <a:t>bookmarkString</a:t>
            </a:r>
            <a:r>
              <a:rPr lang="en-US" altLang="zh-TW" sz="1800" dirty="0">
                <a:effectLst/>
                <a:ea typeface="微軟正黑體" panose="020B0604030504040204" pitchFamily="34" charset="-120"/>
                <a:cs typeface="Times New Roman" panose="02020603050405020304" pitchFamily="18"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 Push this bookmark onto our queue for further processing.</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context.bindings.newmessage</a:t>
            </a:r>
            <a:r>
              <a:rPr lang="en-US" altLang="zh-TW" sz="1800" dirty="0">
                <a:effectLst/>
                <a:ea typeface="微軟正黑體" panose="020B0604030504040204" pitchFamily="34" charset="-120"/>
                <a:cs typeface="Times New Roman" panose="02020603050405020304" pitchFamily="18" charset="0"/>
              </a:rPr>
              <a:t> = </a:t>
            </a:r>
            <a:r>
              <a:rPr lang="en-US" altLang="zh-TW" sz="1800" dirty="0" err="1">
                <a:effectLst/>
                <a:ea typeface="微軟正黑體" panose="020B0604030504040204" pitchFamily="34" charset="-120"/>
                <a:cs typeface="Times New Roman" panose="02020603050405020304" pitchFamily="18" charset="0"/>
              </a:rPr>
              <a:t>bookmarkString</a:t>
            </a:r>
            <a:r>
              <a:rPr lang="en-US" altLang="zh-TW" sz="1800" dirty="0">
                <a:effectLst/>
                <a:ea typeface="微軟正黑體" panose="020B0604030504040204" pitchFamily="34" charset="-120"/>
                <a:cs typeface="Times New Roman" panose="02020603050405020304" pitchFamily="18"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 Tell the user all is well.</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context.res = {</a:t>
            </a:r>
          </a:p>
          <a:p>
            <a:pPr>
              <a:lnSpc>
                <a:spcPct val="150000"/>
              </a:lnSpc>
            </a:pPr>
            <a:r>
              <a:rPr lang="en-US" altLang="zh-TW" sz="1800" dirty="0">
                <a:effectLst/>
                <a:ea typeface="微軟正黑體" panose="020B0604030504040204" pitchFamily="34" charset="-120"/>
                <a:cs typeface="Times New Roman" panose="02020603050405020304" pitchFamily="18" charset="0"/>
              </a:rPr>
              <a:t>            status: 200,</a:t>
            </a:r>
          </a:p>
          <a:p>
            <a:pPr>
              <a:lnSpc>
                <a:spcPct val="150000"/>
              </a:lnSpc>
            </a:pPr>
            <a:r>
              <a:rPr lang="en-US" altLang="zh-TW" sz="1800" dirty="0">
                <a:effectLst/>
                <a:ea typeface="微軟正黑體" panose="020B0604030504040204" pitchFamily="34" charset="-120"/>
                <a:cs typeface="Times New Roman" panose="02020603050405020304" pitchFamily="18" charset="0"/>
              </a:rPr>
              <a:t>            body : "bookmark added!",</a:t>
            </a:r>
          </a:p>
          <a:p>
            <a:pPr>
              <a:lnSpc>
                <a:spcPct val="150000"/>
              </a:lnSpc>
            </a:pPr>
            <a:r>
              <a:rPr lang="en-US" altLang="zh-TW" sz="1800" dirty="0">
                <a:effectLst/>
                <a:ea typeface="微軟正黑體" panose="020B0604030504040204" pitchFamily="34" charset="-120"/>
                <a:cs typeface="Times New Roman" panose="02020603050405020304" pitchFamily="18" charset="0"/>
              </a:rPr>
              <a:t>            headers: {</a:t>
            </a:r>
          </a:p>
          <a:p>
            <a:pPr>
              <a:lnSpc>
                <a:spcPct val="150000"/>
              </a:lnSpc>
            </a:pPr>
            <a:r>
              <a:rPr lang="en-US" altLang="zh-TW" sz="1800" dirty="0">
                <a:effectLst/>
                <a:ea typeface="微軟正黑體" panose="020B0604030504040204" pitchFamily="34" charset="-120"/>
                <a:cs typeface="Times New Roman" panose="02020603050405020304" pitchFamily="18" charset="0"/>
              </a:rPr>
              <a:t>            'Content-Type': 'application/json'</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context.done</a:t>
            </a:r>
            <a:r>
              <a:rPr lang="en-US" altLang="zh-TW" sz="1800" dirty="0">
                <a:effectLst/>
                <a:ea typeface="微軟正黑體" panose="020B0604030504040204" pitchFamily="34" charset="-120"/>
                <a:cs typeface="Times New Roman" panose="02020603050405020304" pitchFamily="18" charset="0"/>
              </a:rPr>
              <a:t>();</a:t>
            </a:r>
          </a:p>
          <a:p>
            <a:pPr>
              <a:lnSpc>
                <a:spcPct val="150000"/>
              </a:lnSpc>
            </a:pP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59</a:t>
            </a:fld>
            <a:endParaRPr lang="zh-TW" altLang="en-US"/>
          </a:p>
        </p:txBody>
      </p:sp>
    </p:spTree>
    <p:extLst>
      <p:ext uri="{BB962C8B-B14F-4D97-AF65-F5344CB8AC3E}">
        <p14:creationId xmlns:p14="http://schemas.microsoft.com/office/powerpoint/2010/main" val="24852239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9CDCFE"/>
                </a:solidFill>
                <a:effectLst/>
                <a:latin typeface="Consolas" panose="020B0609020204030204" pitchFamily="49" charset="0"/>
              </a:rPr>
              <a:t>"id"</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a:solidFill>
                  <a:srgbClr val="CE9178"/>
                </a:solidFill>
                <a:effectLst/>
                <a:latin typeface="Consolas" panose="020B0609020204030204" pitchFamily="49" charset="0"/>
              </a:rPr>
              <a:t>"</a:t>
            </a:r>
            <a:r>
              <a:rPr lang="en-US" altLang="zh-TW" sz="2800" b="0" dirty="0" err="1">
                <a:solidFill>
                  <a:srgbClr val="CE9178"/>
                </a:solidFill>
                <a:effectLst/>
                <a:latin typeface="Consolas" panose="020B0609020204030204" pitchFamily="49" charset="0"/>
              </a:rPr>
              <a:t>github</a:t>
            </a:r>
            <a:r>
              <a:rPr lang="en-US" altLang="zh-TW" sz="2800" b="0" dirty="0">
                <a:solidFill>
                  <a:srgbClr val="CE9178"/>
                </a:solidFill>
                <a:effectLst/>
                <a:latin typeface="Consolas" panose="020B0609020204030204" pitchFamily="49" charset="0"/>
              </a:rPr>
              <a:t>"</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9CDCFE"/>
                </a:solidFill>
                <a:effectLst/>
                <a:latin typeface="Consolas" panose="020B0609020204030204" pitchFamily="49" charset="0"/>
              </a:rPr>
              <a:t>"</a:t>
            </a:r>
            <a:r>
              <a:rPr lang="en-US" altLang="zh-TW" sz="2800" b="0" dirty="0" err="1">
                <a:solidFill>
                  <a:srgbClr val="9CDCFE"/>
                </a:solidFill>
                <a:effectLst/>
                <a:latin typeface="Consolas" panose="020B0609020204030204" pitchFamily="49" charset="0"/>
              </a:rPr>
              <a:t>url</a:t>
            </a:r>
            <a:r>
              <a:rPr lang="en-US" altLang="zh-TW" sz="2800" b="0" dirty="0">
                <a:solidFill>
                  <a:srgbClr val="9CDCFE"/>
                </a:solidFill>
                <a:effectLst/>
                <a:latin typeface="Consolas" panose="020B0609020204030204" pitchFamily="49" charset="0"/>
              </a:rPr>
              <a:t>"</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a:solidFill>
                  <a:srgbClr val="CE9178"/>
                </a:solidFill>
                <a:effectLst/>
                <a:latin typeface="Consolas" panose="020B0609020204030204" pitchFamily="49" charset="0"/>
              </a:rPr>
              <a:t>"https://www.github.com"</a:t>
            </a:r>
            <a:endParaRPr lang="en-US" altLang="zh-TW" sz="2800" b="0" dirty="0">
              <a:solidFill>
                <a:srgbClr val="D4D4D4"/>
              </a:solidFill>
              <a:effectLst/>
              <a:latin typeface="Consolas" panose="020B0609020204030204" pitchFamily="49" charset="0"/>
            </a:endParaRPr>
          </a:p>
          <a:p>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60</a:t>
            </a:fld>
            <a:endParaRPr lang="zh-TW" altLang="en-US"/>
          </a:p>
        </p:txBody>
      </p:sp>
    </p:spTree>
    <p:extLst>
      <p:ext uri="{BB962C8B-B14F-4D97-AF65-F5344CB8AC3E}">
        <p14:creationId xmlns:p14="http://schemas.microsoft.com/office/powerpoint/2010/main" val="1087022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61</a:t>
            </a:fld>
            <a:endParaRPr lang="zh-TW" altLang="en-US"/>
          </a:p>
        </p:txBody>
      </p:sp>
    </p:spTree>
    <p:extLst>
      <p:ext uri="{BB962C8B-B14F-4D97-AF65-F5344CB8AC3E}">
        <p14:creationId xmlns:p14="http://schemas.microsoft.com/office/powerpoint/2010/main" val="38420065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62</a:t>
            </a:fld>
            <a:endParaRPr lang="zh-TW" altLang="en-US"/>
          </a:p>
        </p:txBody>
      </p:sp>
    </p:spTree>
    <p:extLst>
      <p:ext uri="{BB962C8B-B14F-4D97-AF65-F5344CB8AC3E}">
        <p14:creationId xmlns:p14="http://schemas.microsoft.com/office/powerpoint/2010/main" val="18560481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63</a:t>
            </a:fld>
            <a:endParaRPr lang="zh-TW" altLang="en-US"/>
          </a:p>
        </p:txBody>
      </p:sp>
    </p:spTree>
    <p:extLst>
      <p:ext uri="{BB962C8B-B14F-4D97-AF65-F5344CB8AC3E}">
        <p14:creationId xmlns:p14="http://schemas.microsoft.com/office/powerpoint/2010/main" val="2998608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7</a:t>
            </a:fld>
            <a:endParaRPr lang="zh-TW" altLang="en-US"/>
          </a:p>
        </p:txBody>
      </p:sp>
    </p:spTree>
    <p:extLst>
      <p:ext uri="{BB962C8B-B14F-4D97-AF65-F5344CB8AC3E}">
        <p14:creationId xmlns:p14="http://schemas.microsoft.com/office/powerpoint/2010/main" val="18935820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65</a:t>
            </a:fld>
            <a:endParaRPr lang="zh-TW" altLang="en-US"/>
          </a:p>
        </p:txBody>
      </p:sp>
    </p:spTree>
    <p:extLst>
      <p:ext uri="{BB962C8B-B14F-4D97-AF65-F5344CB8AC3E}">
        <p14:creationId xmlns:p14="http://schemas.microsoft.com/office/powerpoint/2010/main" val="22655551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66</a:t>
            </a:fld>
            <a:endParaRPr lang="zh-TW" altLang="en-US"/>
          </a:p>
        </p:txBody>
      </p:sp>
    </p:spTree>
    <p:extLst>
      <p:ext uri="{BB962C8B-B14F-4D97-AF65-F5344CB8AC3E}">
        <p14:creationId xmlns:p14="http://schemas.microsoft.com/office/powerpoint/2010/main" val="23141298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67</a:t>
            </a:fld>
            <a:endParaRPr lang="zh-TW" altLang="en-US"/>
          </a:p>
        </p:txBody>
      </p:sp>
    </p:spTree>
    <p:extLst>
      <p:ext uri="{BB962C8B-B14F-4D97-AF65-F5344CB8AC3E}">
        <p14:creationId xmlns:p14="http://schemas.microsoft.com/office/powerpoint/2010/main" val="24147692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a:t>
            </a:r>
          </a:p>
          <a:p>
            <a:pPr>
              <a:lnSpc>
                <a:spcPct val="150000"/>
              </a:lnSpc>
            </a:pPr>
            <a:r>
              <a:rPr lang="en-US" altLang="zh-TW" sz="1800" dirty="0">
                <a:effectLst/>
                <a:ea typeface="微軟正黑體" panose="020B0604030504040204" pitchFamily="34" charset="-120"/>
                <a:cs typeface="Times New Roman" panose="02020603050405020304" pitchFamily="18" charset="0"/>
              </a:rPr>
              <a:t>  "name": "example",</a:t>
            </a:r>
          </a:p>
          <a:p>
            <a:pPr>
              <a:lnSpc>
                <a:spcPct val="150000"/>
              </a:lnSpc>
            </a:pPr>
            <a:r>
              <a:rPr lang="en-US" altLang="zh-TW" sz="1800" dirty="0">
                <a:effectLst/>
                <a:ea typeface="微軟正黑體" panose="020B0604030504040204" pitchFamily="34" charset="-120"/>
                <a:cs typeface="Times New Roman" panose="02020603050405020304" pitchFamily="18" charset="0"/>
              </a:rPr>
              <a:t>  "version": "1.0.0"</a:t>
            </a:r>
          </a:p>
          <a:p>
            <a:pPr>
              <a:lnSpc>
                <a:spcPct val="150000"/>
              </a:lnSpc>
            </a:pP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68</a:t>
            </a:fld>
            <a:endParaRPr lang="zh-TW" altLang="en-US"/>
          </a:p>
        </p:txBody>
      </p:sp>
    </p:spTree>
    <p:extLst>
      <p:ext uri="{BB962C8B-B14F-4D97-AF65-F5344CB8AC3E}">
        <p14:creationId xmlns:p14="http://schemas.microsoft.com/office/powerpoint/2010/main" val="1306449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npm</a:t>
            </a:r>
            <a:r>
              <a:rPr lang="en-US" altLang="zh-TW" sz="1800" dirty="0">
                <a:effectLst/>
                <a:ea typeface="微軟正黑體" panose="020B0604030504040204" pitchFamily="34" charset="-120"/>
                <a:cs typeface="Times New Roman" panose="02020603050405020304" pitchFamily="18" charset="0"/>
              </a:rPr>
              <a:t> install durable-functions</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69</a:t>
            </a:fld>
            <a:endParaRPr lang="zh-TW" altLang="en-US"/>
          </a:p>
        </p:txBody>
      </p:sp>
    </p:spTree>
    <p:extLst>
      <p:ext uri="{BB962C8B-B14F-4D97-AF65-F5344CB8AC3E}">
        <p14:creationId xmlns:p14="http://schemas.microsoft.com/office/powerpoint/2010/main" val="28920535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70</a:t>
            </a:fld>
            <a:endParaRPr lang="zh-TW" altLang="en-US"/>
          </a:p>
        </p:txBody>
      </p:sp>
    </p:spTree>
    <p:extLst>
      <p:ext uri="{BB962C8B-B14F-4D97-AF65-F5344CB8AC3E}">
        <p14:creationId xmlns:p14="http://schemas.microsoft.com/office/powerpoint/2010/main" val="24124273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Durable Functions orchestrator</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71</a:t>
            </a:fld>
            <a:endParaRPr lang="zh-TW" altLang="en-US"/>
          </a:p>
        </p:txBody>
      </p:sp>
    </p:spTree>
    <p:extLst>
      <p:ext uri="{BB962C8B-B14F-4D97-AF65-F5344CB8AC3E}">
        <p14:creationId xmlns:p14="http://schemas.microsoft.com/office/powerpoint/2010/main" val="19572032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const df = require("durable-functions");</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err="1">
                <a:effectLst/>
                <a:ea typeface="微軟正黑體" panose="020B0604030504040204" pitchFamily="34" charset="-120"/>
                <a:cs typeface="Times New Roman" panose="02020603050405020304" pitchFamily="18" charset="0"/>
              </a:rPr>
              <a:t>module.exports</a:t>
            </a:r>
            <a:r>
              <a:rPr lang="en-US" altLang="zh-TW" sz="1800" dirty="0">
                <a:effectLst/>
                <a:ea typeface="微軟正黑體" panose="020B0604030504040204" pitchFamily="34" charset="-120"/>
                <a:cs typeface="Times New Roman" panose="02020603050405020304" pitchFamily="18" charset="0"/>
              </a:rPr>
              <a:t> = </a:t>
            </a:r>
            <a:r>
              <a:rPr lang="en-US" altLang="zh-TW" sz="1800" dirty="0" err="1">
                <a:effectLst/>
                <a:ea typeface="微軟正黑體" panose="020B0604030504040204" pitchFamily="34" charset="-120"/>
                <a:cs typeface="Times New Roman" panose="02020603050405020304" pitchFamily="18" charset="0"/>
              </a:rPr>
              <a:t>df.orchestrator</a:t>
            </a:r>
            <a:r>
              <a:rPr lang="en-US" altLang="zh-TW" sz="1800" dirty="0">
                <a:effectLst/>
                <a:ea typeface="微軟正黑體" panose="020B0604030504040204" pitchFamily="34" charset="-120"/>
                <a:cs typeface="Times New Roman" panose="02020603050405020304" pitchFamily="18" charset="0"/>
              </a:rPr>
              <a:t>(function* (context) {</a:t>
            </a:r>
          </a:p>
          <a:p>
            <a:pPr>
              <a:lnSpc>
                <a:spcPct val="150000"/>
              </a:lnSpc>
            </a:pPr>
            <a:r>
              <a:rPr lang="en-US" altLang="zh-TW" sz="1800" dirty="0">
                <a:effectLst/>
                <a:ea typeface="微軟正黑體" panose="020B0604030504040204" pitchFamily="34" charset="-120"/>
                <a:cs typeface="Times New Roman" panose="02020603050405020304" pitchFamily="18" charset="0"/>
              </a:rPr>
              <a:t>    const outputs = [];</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 We will call the approval activity with a reject and an approved to simulate both</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outputs.push</a:t>
            </a:r>
            <a:r>
              <a:rPr lang="en-US" altLang="zh-TW" sz="1800" dirty="0">
                <a:effectLst/>
                <a:ea typeface="微軟正黑體" panose="020B0604030504040204" pitchFamily="34" charset="-120"/>
                <a:cs typeface="Times New Roman" panose="02020603050405020304" pitchFamily="18" charset="0"/>
              </a:rPr>
              <a:t>(yield </a:t>
            </a:r>
            <a:r>
              <a:rPr lang="en-US" altLang="zh-TW" sz="1800" dirty="0" err="1">
                <a:effectLst/>
                <a:ea typeface="微軟正黑體" panose="020B0604030504040204" pitchFamily="34" charset="-120"/>
                <a:cs typeface="Times New Roman" panose="02020603050405020304" pitchFamily="18" charset="0"/>
              </a:rPr>
              <a:t>context.df.callActivity</a:t>
            </a:r>
            <a:r>
              <a:rPr lang="en-US" altLang="zh-TW" sz="1800" dirty="0">
                <a:effectLst/>
                <a:ea typeface="微軟正黑體" panose="020B0604030504040204" pitchFamily="34" charset="-120"/>
                <a:cs typeface="Times New Roman" panose="02020603050405020304" pitchFamily="18" charset="0"/>
              </a:rPr>
              <a:t>(“M5-Approval", "Approved"));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outputs.push</a:t>
            </a:r>
            <a:r>
              <a:rPr lang="en-US" altLang="zh-TW" sz="1800" dirty="0">
                <a:effectLst/>
                <a:ea typeface="微軟正黑體" panose="020B0604030504040204" pitchFamily="34" charset="-120"/>
                <a:cs typeface="Times New Roman" panose="02020603050405020304" pitchFamily="18" charset="0"/>
              </a:rPr>
              <a:t>(yield </a:t>
            </a:r>
            <a:r>
              <a:rPr lang="en-US" altLang="zh-TW" sz="1800" dirty="0" err="1">
                <a:effectLst/>
                <a:ea typeface="微軟正黑體" panose="020B0604030504040204" pitchFamily="34" charset="-120"/>
                <a:cs typeface="Times New Roman" panose="02020603050405020304" pitchFamily="18" charset="0"/>
              </a:rPr>
              <a:t>context.df.callActivity</a:t>
            </a:r>
            <a:r>
              <a:rPr lang="en-US" altLang="zh-TW" sz="1800" dirty="0">
                <a:effectLst/>
                <a:ea typeface="微軟正黑體" panose="020B0604030504040204" pitchFamily="34" charset="-120"/>
                <a:cs typeface="Times New Roman" panose="02020603050405020304" pitchFamily="18" charset="0"/>
              </a:rPr>
              <a:t>(“M5-Approval", "Rejected"));</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return outputs;</a:t>
            </a:r>
          </a:p>
          <a:p>
            <a:pPr>
              <a:lnSpc>
                <a:spcPct val="150000"/>
              </a:lnSpc>
            </a:pP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72</a:t>
            </a:fld>
            <a:endParaRPr lang="zh-TW" altLang="en-US"/>
          </a:p>
        </p:txBody>
      </p:sp>
    </p:spTree>
    <p:extLst>
      <p:ext uri="{BB962C8B-B14F-4D97-AF65-F5344CB8AC3E}">
        <p14:creationId xmlns:p14="http://schemas.microsoft.com/office/powerpoint/2010/main" val="28449582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73</a:t>
            </a:fld>
            <a:endParaRPr lang="zh-TW" altLang="en-US"/>
          </a:p>
        </p:txBody>
      </p:sp>
    </p:spTree>
    <p:extLst>
      <p:ext uri="{BB962C8B-B14F-4D97-AF65-F5344CB8AC3E}">
        <p14:creationId xmlns:p14="http://schemas.microsoft.com/office/powerpoint/2010/main" val="29530241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module.exports</a:t>
            </a:r>
            <a:r>
              <a:rPr lang="en-US" altLang="zh-TW" sz="1800" dirty="0">
                <a:effectLst/>
                <a:ea typeface="微軟正黑體" panose="020B0604030504040204" pitchFamily="34" charset="-120"/>
                <a:cs typeface="Times New Roman" panose="02020603050405020304" pitchFamily="18" charset="0"/>
              </a:rPr>
              <a:t> = async function (context) {</a:t>
            </a:r>
          </a:p>
          <a:p>
            <a:pPr>
              <a:lnSpc>
                <a:spcPct val="150000"/>
              </a:lnSpc>
            </a:pPr>
            <a:r>
              <a:rPr lang="en-US" altLang="zh-TW" sz="1800" dirty="0">
                <a:effectLst/>
                <a:ea typeface="微軟正黑體" panose="020B0604030504040204" pitchFamily="34" charset="-120"/>
                <a:cs typeface="Times New Roman" panose="02020603050405020304" pitchFamily="18" charset="0"/>
              </a:rPr>
              <a:t>    return `Your project design proposal has been -  ${context.bindings.name}!`;</a:t>
            </a:r>
          </a:p>
          <a:p>
            <a:pPr>
              <a:lnSpc>
                <a:spcPct val="150000"/>
              </a:lnSpc>
            </a:pPr>
            <a:r>
              <a:rPr lang="en-US" altLang="zh-TW" sz="1800" dirty="0">
                <a:effectLst/>
                <a:ea typeface="微軟正黑體" panose="020B0604030504040204" pitchFamily="34" charset="-120"/>
                <a:cs typeface="Times New Roman" panose="02020603050405020304" pitchFamily="18"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74</a:t>
            </a:fld>
            <a:endParaRPr lang="zh-TW" altLang="en-US"/>
          </a:p>
        </p:txBody>
      </p:sp>
    </p:spTree>
    <p:extLst>
      <p:ext uri="{BB962C8B-B14F-4D97-AF65-F5344CB8AC3E}">
        <p14:creationId xmlns:p14="http://schemas.microsoft.com/office/powerpoint/2010/main" val="187170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342900" indent="-342900">
              <a:lnSpc>
                <a:spcPct val="150000"/>
              </a:lnSpc>
              <a:buAutoNum type="arabicPeriod"/>
            </a:pPr>
            <a:r>
              <a:rPr lang="zh-TW" altLang="en-US" sz="1800" dirty="0">
                <a:effectLst/>
                <a:ea typeface="微軟正黑體" panose="020B0604030504040204" pitchFamily="34" charset="-120"/>
                <a:cs typeface="Times New Roman" panose="02020603050405020304" pitchFamily="18" charset="0"/>
              </a:rPr>
              <a:t>創建</a:t>
            </a:r>
            <a:r>
              <a:rPr lang="en-US" altLang="zh-TW" sz="1800" dirty="0" err="1">
                <a:effectLst/>
                <a:ea typeface="微軟正黑體" panose="020B0604030504040204" pitchFamily="34" charset="-120"/>
                <a:cs typeface="Times New Roman" panose="02020603050405020304" pitchFamily="18" charset="0"/>
              </a:rPr>
              <a:t>HttpTrigger</a:t>
            </a:r>
            <a:endParaRPr lang="en-US" altLang="zh-TW" sz="1800" dirty="0">
              <a:effectLst/>
              <a:ea typeface="微軟正黑體" panose="020B0604030504040204" pitchFamily="34" charset="-120"/>
              <a:cs typeface="Times New Roman" panose="02020603050405020304" pitchFamily="18" charset="0"/>
            </a:endParaRPr>
          </a:p>
          <a:p>
            <a:pPr marL="342900" indent="-342900">
              <a:lnSpc>
                <a:spcPct val="150000"/>
              </a:lnSpc>
              <a:buAutoNum type="arabicPeriod"/>
            </a:pPr>
            <a:endParaRPr lang="en-US" altLang="zh-TW" sz="1800" dirty="0">
              <a:effectLst/>
              <a:ea typeface="微軟正黑體" panose="020B0604030504040204" pitchFamily="34" charset="-120"/>
              <a:cs typeface="Times New Roman" panose="02020603050405020304" pitchFamily="18" charset="0"/>
            </a:endParaRPr>
          </a:p>
          <a:p>
            <a:pPr marL="342900" indent="-342900">
              <a:lnSpc>
                <a:spcPct val="150000"/>
              </a:lnSpc>
              <a:buAutoNum type="arabicPeriod"/>
            </a:pPr>
            <a:r>
              <a:rPr lang="zh-TW" altLang="en-US" sz="1800" dirty="0">
                <a:effectLst/>
                <a:ea typeface="微軟正黑體" panose="020B0604030504040204" pitchFamily="34" charset="-120"/>
                <a:cs typeface="Times New Roman" panose="02020603050405020304" pitchFamily="18" charset="0"/>
              </a:rPr>
              <a:t>測試</a:t>
            </a: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9</a:t>
            </a:fld>
            <a:endParaRPr lang="zh-TW" altLang="en-US"/>
          </a:p>
        </p:txBody>
      </p:sp>
    </p:spTree>
    <p:extLst>
      <p:ext uri="{BB962C8B-B14F-4D97-AF65-F5344CB8AC3E}">
        <p14:creationId xmlns:p14="http://schemas.microsoft.com/office/powerpoint/2010/main" val="29973784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75</a:t>
            </a:fld>
            <a:endParaRPr lang="zh-TW" altLang="en-US"/>
          </a:p>
        </p:txBody>
      </p:sp>
    </p:spTree>
    <p:extLst>
      <p:ext uri="{BB962C8B-B14F-4D97-AF65-F5344CB8AC3E}">
        <p14:creationId xmlns:p14="http://schemas.microsoft.com/office/powerpoint/2010/main" val="6595480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76</a:t>
            </a:fld>
            <a:endParaRPr lang="zh-TW" altLang="en-US"/>
          </a:p>
        </p:txBody>
      </p:sp>
    </p:spTree>
    <p:extLst>
      <p:ext uri="{BB962C8B-B14F-4D97-AF65-F5344CB8AC3E}">
        <p14:creationId xmlns:p14="http://schemas.microsoft.com/office/powerpoint/2010/main" val="26889332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77</a:t>
            </a:fld>
            <a:endParaRPr lang="zh-TW" altLang="en-US"/>
          </a:p>
        </p:txBody>
      </p:sp>
    </p:spTree>
    <p:extLst>
      <p:ext uri="{BB962C8B-B14F-4D97-AF65-F5344CB8AC3E}">
        <p14:creationId xmlns:p14="http://schemas.microsoft.com/office/powerpoint/2010/main" val="15317862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78</a:t>
            </a:fld>
            <a:endParaRPr lang="zh-TW" altLang="en-US"/>
          </a:p>
        </p:txBody>
      </p:sp>
    </p:spTree>
    <p:extLst>
      <p:ext uri="{BB962C8B-B14F-4D97-AF65-F5344CB8AC3E}">
        <p14:creationId xmlns:p14="http://schemas.microsoft.com/office/powerpoint/2010/main" val="28715085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npm</a:t>
            </a:r>
            <a:r>
              <a:rPr lang="en-US" altLang="zh-TW" sz="1800" dirty="0">
                <a:effectLst/>
                <a:ea typeface="微軟正黑體" panose="020B0604030504040204" pitchFamily="34" charset="-120"/>
                <a:cs typeface="Times New Roman" panose="02020603050405020304" pitchFamily="18" charset="0"/>
              </a:rPr>
              <a:t> install typescript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err="1">
                <a:effectLst/>
                <a:ea typeface="微軟正黑體" panose="020B0604030504040204" pitchFamily="34" charset="-120"/>
                <a:cs typeface="Times New Roman" panose="02020603050405020304" pitchFamily="18" charset="0"/>
              </a:rPr>
              <a:t>npm</a:t>
            </a:r>
            <a:r>
              <a:rPr lang="en-US" altLang="zh-TW" sz="1800" dirty="0">
                <a:effectLst/>
                <a:ea typeface="微軟正黑體" panose="020B0604030504040204" pitchFamily="34" charset="-120"/>
                <a:cs typeface="Times New Roman" panose="02020603050405020304" pitchFamily="18" charset="0"/>
              </a:rPr>
              <a:t> install moment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79</a:t>
            </a:fld>
            <a:endParaRPr lang="zh-TW" altLang="en-US"/>
          </a:p>
        </p:txBody>
      </p:sp>
    </p:spTree>
    <p:extLst>
      <p:ext uri="{BB962C8B-B14F-4D97-AF65-F5344CB8AC3E}">
        <p14:creationId xmlns:p14="http://schemas.microsoft.com/office/powerpoint/2010/main" val="655361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80</a:t>
            </a:fld>
            <a:endParaRPr lang="zh-TW" altLang="en-US"/>
          </a:p>
        </p:txBody>
      </p:sp>
    </p:spTree>
    <p:extLst>
      <p:ext uri="{BB962C8B-B14F-4D97-AF65-F5344CB8AC3E}">
        <p14:creationId xmlns:p14="http://schemas.microsoft.com/office/powerpoint/2010/main" val="8750043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module.exports</a:t>
            </a:r>
            <a:r>
              <a:rPr lang="en-US" altLang="zh-TW" sz="1800" dirty="0">
                <a:effectLst/>
                <a:ea typeface="微軟正黑體" panose="020B0604030504040204" pitchFamily="34" charset="-120"/>
                <a:cs typeface="Times New Roman" panose="02020603050405020304" pitchFamily="18" charset="0"/>
              </a:rPr>
              <a:t> = async function (context) {</a:t>
            </a:r>
          </a:p>
          <a:p>
            <a:pPr>
              <a:lnSpc>
                <a:spcPct val="150000"/>
              </a:lnSpc>
            </a:pPr>
            <a:r>
              <a:rPr lang="en-US" altLang="zh-TW" sz="1800" dirty="0">
                <a:effectLst/>
                <a:ea typeface="微軟正黑體" panose="020B0604030504040204" pitchFamily="34" charset="-120"/>
                <a:cs typeface="Times New Roman" panose="02020603050405020304" pitchFamily="18" charset="0"/>
              </a:rPr>
              <a:t>    return `ESCALATION : You have not approved the project design proposal - reassigning to your Manager!  ${context.bindings.name}!`;</a:t>
            </a:r>
          </a:p>
          <a:p>
            <a:pPr>
              <a:lnSpc>
                <a:spcPct val="150000"/>
              </a:lnSpc>
            </a:pP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81</a:t>
            </a:fld>
            <a:endParaRPr lang="zh-TW" altLang="en-US"/>
          </a:p>
        </p:txBody>
      </p:sp>
    </p:spTree>
    <p:extLst>
      <p:ext uri="{BB962C8B-B14F-4D97-AF65-F5344CB8AC3E}">
        <p14:creationId xmlns:p14="http://schemas.microsoft.com/office/powerpoint/2010/main" val="24540370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2800" b="0" dirty="0">
                <a:solidFill>
                  <a:srgbClr val="569CD6"/>
                </a:solidFill>
                <a:effectLst/>
                <a:latin typeface="Consolas" panose="020B0609020204030204" pitchFamily="49" charset="0"/>
              </a:rPr>
              <a:t>const</a:t>
            </a:r>
            <a:r>
              <a:rPr lang="en-US" altLang="zh-TW" sz="2800" b="0" dirty="0">
                <a:solidFill>
                  <a:srgbClr val="D4D4D4"/>
                </a:solidFill>
                <a:effectLst/>
                <a:latin typeface="Consolas" panose="020B0609020204030204" pitchFamily="49" charset="0"/>
              </a:rPr>
              <a:t> df </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require</a:t>
            </a:r>
            <a:r>
              <a:rPr lang="en-US" altLang="zh-TW" sz="2800" b="0" dirty="0">
                <a:solidFill>
                  <a:srgbClr val="DCDCDC"/>
                </a:solidFill>
                <a:effectLst/>
                <a:latin typeface="Consolas" panose="020B0609020204030204" pitchFamily="49" charset="0"/>
              </a:rPr>
              <a:t>(</a:t>
            </a:r>
            <a:r>
              <a:rPr lang="en-US" altLang="zh-TW" sz="2800" b="0" dirty="0">
                <a:solidFill>
                  <a:srgbClr val="CE9178"/>
                </a:solidFill>
                <a:effectLst/>
                <a:latin typeface="Consolas" panose="020B0609020204030204" pitchFamily="49" charset="0"/>
              </a:rPr>
              <a:t>"durable-functions"</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569CD6"/>
                </a:solidFill>
                <a:effectLst/>
                <a:latin typeface="Consolas" panose="020B0609020204030204" pitchFamily="49" charset="0"/>
              </a:rPr>
              <a:t>const</a:t>
            </a:r>
            <a:r>
              <a:rPr lang="en-US" altLang="zh-TW" sz="2800" b="0" dirty="0">
                <a:solidFill>
                  <a:srgbClr val="D4D4D4"/>
                </a:solidFill>
                <a:effectLst/>
                <a:latin typeface="Consolas" panose="020B0609020204030204" pitchFamily="49" charset="0"/>
              </a:rPr>
              <a:t> moment </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require</a:t>
            </a:r>
            <a:r>
              <a:rPr lang="en-US" altLang="zh-TW" sz="2800" b="0" dirty="0">
                <a:solidFill>
                  <a:srgbClr val="DCDCDC"/>
                </a:solidFill>
                <a:effectLst/>
                <a:latin typeface="Consolas" panose="020B0609020204030204" pitchFamily="49" charset="0"/>
              </a:rPr>
              <a:t>(</a:t>
            </a:r>
            <a:r>
              <a:rPr lang="en-US" altLang="zh-TW" sz="2800" b="0" dirty="0">
                <a:solidFill>
                  <a:srgbClr val="CE9178"/>
                </a:solidFill>
                <a:effectLst/>
                <a:latin typeface="Consolas" panose="020B0609020204030204" pitchFamily="49" charset="0"/>
              </a:rPr>
              <a:t>"moment"</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br>
              <a:rPr lang="en-US" altLang="zh-TW" sz="2800" b="0" dirty="0">
                <a:solidFill>
                  <a:srgbClr val="D4D4D4"/>
                </a:solidFill>
                <a:effectLst/>
                <a:latin typeface="Consolas" panose="020B0609020204030204" pitchFamily="49" charset="0"/>
              </a:rPr>
            </a:br>
            <a:br>
              <a:rPr lang="en-US" altLang="zh-TW" sz="2800" b="0" dirty="0">
                <a:solidFill>
                  <a:srgbClr val="D4D4D4"/>
                </a:solidFill>
                <a:effectLst/>
                <a:latin typeface="Consolas" panose="020B0609020204030204" pitchFamily="49" charset="0"/>
              </a:rPr>
            </a:br>
            <a:r>
              <a:rPr lang="en-US" altLang="zh-TW" sz="2800" b="0" dirty="0" err="1">
                <a:solidFill>
                  <a:srgbClr val="D4D4D4"/>
                </a:solidFill>
                <a:effectLst/>
                <a:latin typeface="Consolas" panose="020B0609020204030204" pitchFamily="49" charset="0"/>
              </a:rPr>
              <a:t>module</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exports</a:t>
            </a:r>
            <a:r>
              <a:rPr lang="en-US" altLang="zh-TW" sz="2800" b="0" dirty="0">
                <a:solidFill>
                  <a:srgbClr val="D4D4D4"/>
                </a:solidFill>
                <a:effectLst/>
                <a:latin typeface="Consolas" panose="020B0609020204030204" pitchFamily="49" charset="0"/>
              </a:rPr>
              <a:t> </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err="1">
                <a:solidFill>
                  <a:srgbClr val="D4D4D4"/>
                </a:solidFill>
                <a:effectLst/>
                <a:latin typeface="Consolas" panose="020B0609020204030204" pitchFamily="49" charset="0"/>
              </a:rPr>
              <a:t>df</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orchestrator</a:t>
            </a:r>
            <a:r>
              <a:rPr lang="en-US" altLang="zh-TW" sz="2800" b="0" dirty="0">
                <a:solidFill>
                  <a:srgbClr val="DCDCDC"/>
                </a:solidFill>
                <a:effectLst/>
                <a:latin typeface="Consolas" panose="020B0609020204030204" pitchFamily="49" charset="0"/>
              </a:rPr>
              <a:t>(</a:t>
            </a:r>
            <a:r>
              <a:rPr lang="en-US" altLang="zh-TW" sz="2800" b="0" dirty="0">
                <a:solidFill>
                  <a:srgbClr val="569CD6"/>
                </a:solidFill>
                <a:effectLst/>
                <a:latin typeface="Consolas" panose="020B0609020204030204" pitchFamily="49" charset="0"/>
              </a:rPr>
              <a:t>function</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context</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569CD6"/>
                </a:solidFill>
                <a:effectLst/>
                <a:latin typeface="Consolas" panose="020B0609020204030204" pitchFamily="49" charset="0"/>
              </a:rPr>
              <a:t>const</a:t>
            </a:r>
            <a:r>
              <a:rPr lang="en-US" altLang="zh-TW" sz="2800" b="0" dirty="0">
                <a:solidFill>
                  <a:srgbClr val="D4D4D4"/>
                </a:solidFill>
                <a:effectLst/>
                <a:latin typeface="Consolas" panose="020B0609020204030204" pitchFamily="49" charset="0"/>
              </a:rPr>
              <a:t> outputs </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569CD6"/>
                </a:solidFill>
                <a:effectLst/>
                <a:latin typeface="Consolas" panose="020B0609020204030204" pitchFamily="49" charset="0"/>
              </a:rPr>
              <a:t>const</a:t>
            </a:r>
            <a:r>
              <a:rPr lang="en-US" altLang="zh-TW" sz="2800" b="0" dirty="0">
                <a:solidFill>
                  <a:srgbClr val="D4D4D4"/>
                </a:solidFill>
                <a:effectLst/>
                <a:latin typeface="Consolas" panose="020B0609020204030204" pitchFamily="49" charset="0"/>
              </a:rPr>
              <a:t> deadline </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err="1">
                <a:solidFill>
                  <a:srgbClr val="D4D4D4"/>
                </a:solidFill>
                <a:effectLst/>
                <a:latin typeface="Consolas" panose="020B0609020204030204" pitchFamily="49" charset="0"/>
              </a:rPr>
              <a:t>moment</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utc</a:t>
            </a:r>
            <a:r>
              <a:rPr lang="en-US" altLang="zh-TW" sz="2800" b="0" dirty="0">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context</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df</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currentUtcDateTime</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add</a:t>
            </a:r>
            <a:r>
              <a:rPr lang="en-US" altLang="zh-TW" sz="2800" b="0" dirty="0">
                <a:solidFill>
                  <a:srgbClr val="DCDCDC"/>
                </a:solidFill>
                <a:effectLst/>
                <a:latin typeface="Consolas" panose="020B0609020204030204" pitchFamily="49" charset="0"/>
              </a:rPr>
              <a:t>(</a:t>
            </a:r>
            <a:r>
              <a:rPr lang="en-US" altLang="zh-TW" sz="2800" b="0" dirty="0">
                <a:solidFill>
                  <a:srgbClr val="B5CEA8"/>
                </a:solidFill>
                <a:effectLst/>
                <a:latin typeface="Consolas" panose="020B0609020204030204" pitchFamily="49" charset="0"/>
              </a:rPr>
              <a:t>20</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a:solidFill>
                  <a:srgbClr val="CE9178"/>
                </a:solidFill>
                <a:effectLst/>
                <a:latin typeface="Consolas" panose="020B0609020204030204" pitchFamily="49" charset="0"/>
              </a:rPr>
              <a:t>"s"</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569CD6"/>
                </a:solidFill>
                <a:effectLst/>
                <a:latin typeface="Consolas" panose="020B0609020204030204" pitchFamily="49" charset="0"/>
              </a:rPr>
              <a:t>const</a:t>
            </a:r>
            <a:r>
              <a:rPr lang="en-US" altLang="zh-TW" sz="2800" b="0" dirty="0">
                <a:solidFill>
                  <a:srgbClr val="D4D4D4"/>
                </a:solidFill>
                <a:effectLst/>
                <a:latin typeface="Consolas" panose="020B0609020204030204" pitchFamily="49" charset="0"/>
              </a:rPr>
              <a:t> </a:t>
            </a:r>
            <a:r>
              <a:rPr lang="en-US" altLang="zh-TW" sz="2800" b="0" dirty="0" err="1">
                <a:solidFill>
                  <a:srgbClr val="D4D4D4"/>
                </a:solidFill>
                <a:effectLst/>
                <a:latin typeface="Consolas" panose="020B0609020204030204" pitchFamily="49" charset="0"/>
              </a:rPr>
              <a:t>activityTask</a:t>
            </a:r>
            <a:r>
              <a:rPr lang="en-US" altLang="zh-TW" sz="2800" b="0" dirty="0">
                <a:solidFill>
                  <a:srgbClr val="D4D4D4"/>
                </a:solidFill>
                <a:effectLst/>
                <a:latin typeface="Consolas" panose="020B0609020204030204" pitchFamily="49" charset="0"/>
              </a:rPr>
              <a:t> </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err="1">
                <a:solidFill>
                  <a:srgbClr val="D4D4D4"/>
                </a:solidFill>
                <a:effectLst/>
                <a:latin typeface="Consolas" panose="020B0609020204030204" pitchFamily="49" charset="0"/>
              </a:rPr>
              <a:t>context</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df</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waitForExternalEvent</a:t>
            </a:r>
            <a:r>
              <a:rPr lang="en-US" altLang="zh-TW" sz="2800" b="0" dirty="0">
                <a:solidFill>
                  <a:srgbClr val="DCDCDC"/>
                </a:solidFill>
                <a:effectLst/>
                <a:latin typeface="Consolas" panose="020B0609020204030204" pitchFamily="49" charset="0"/>
              </a:rPr>
              <a:t>(</a:t>
            </a:r>
            <a:r>
              <a:rPr lang="en-US" altLang="zh-TW" sz="2800" b="0" dirty="0">
                <a:solidFill>
                  <a:srgbClr val="CE9178"/>
                </a:solidFill>
                <a:effectLst/>
                <a:latin typeface="Consolas" panose="020B0609020204030204" pitchFamily="49" charset="0"/>
              </a:rPr>
              <a:t>"M5-Approval"</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569CD6"/>
                </a:solidFill>
                <a:effectLst/>
                <a:latin typeface="Consolas" panose="020B0609020204030204" pitchFamily="49" charset="0"/>
              </a:rPr>
              <a:t>const</a:t>
            </a:r>
            <a:r>
              <a:rPr lang="en-US" altLang="zh-TW" sz="2800" b="0" dirty="0">
                <a:solidFill>
                  <a:srgbClr val="D4D4D4"/>
                </a:solidFill>
                <a:effectLst/>
                <a:latin typeface="Consolas" panose="020B0609020204030204" pitchFamily="49" charset="0"/>
              </a:rPr>
              <a:t> </a:t>
            </a:r>
            <a:r>
              <a:rPr lang="en-US" altLang="zh-TW" sz="2800" b="0" dirty="0" err="1">
                <a:solidFill>
                  <a:srgbClr val="D4D4D4"/>
                </a:solidFill>
                <a:effectLst/>
                <a:latin typeface="Consolas" panose="020B0609020204030204" pitchFamily="49" charset="0"/>
              </a:rPr>
              <a:t>timeoutTask</a:t>
            </a:r>
            <a:r>
              <a:rPr lang="en-US" altLang="zh-TW" sz="2800" b="0" dirty="0">
                <a:solidFill>
                  <a:srgbClr val="D4D4D4"/>
                </a:solidFill>
                <a:effectLst/>
                <a:latin typeface="Consolas" panose="020B0609020204030204" pitchFamily="49" charset="0"/>
              </a:rPr>
              <a:t> </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err="1">
                <a:solidFill>
                  <a:srgbClr val="D4D4D4"/>
                </a:solidFill>
                <a:effectLst/>
                <a:latin typeface="Consolas" panose="020B0609020204030204" pitchFamily="49" charset="0"/>
              </a:rPr>
              <a:t>context</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df</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createTimer</a:t>
            </a:r>
            <a:r>
              <a:rPr lang="en-US" altLang="zh-TW" sz="2800" b="0" dirty="0">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deadline</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toDate</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br>
              <a:rPr lang="en-US" altLang="zh-TW" sz="2800" b="0" dirty="0">
                <a:solidFill>
                  <a:srgbClr val="D4D4D4"/>
                </a:solidFill>
                <a:effectLst/>
                <a:latin typeface="Consolas" panose="020B0609020204030204" pitchFamily="49" charset="0"/>
              </a:rPr>
            </a:br>
            <a:r>
              <a:rPr lang="en-US" altLang="zh-TW" sz="2800" b="0" dirty="0">
                <a:solidFill>
                  <a:srgbClr val="569CD6"/>
                </a:solidFill>
                <a:effectLst/>
                <a:latin typeface="Consolas" panose="020B0609020204030204" pitchFamily="49" charset="0"/>
              </a:rPr>
              <a:t>const</a:t>
            </a:r>
            <a:r>
              <a:rPr lang="en-US" altLang="zh-TW" sz="2800" b="0" dirty="0">
                <a:solidFill>
                  <a:srgbClr val="D4D4D4"/>
                </a:solidFill>
                <a:effectLst/>
                <a:latin typeface="Consolas" panose="020B0609020204030204" pitchFamily="49" charset="0"/>
              </a:rPr>
              <a:t> winner </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a:solidFill>
                  <a:srgbClr val="569CD6"/>
                </a:solidFill>
                <a:effectLst/>
                <a:latin typeface="Consolas" panose="020B0609020204030204" pitchFamily="49" charset="0"/>
              </a:rPr>
              <a:t>yield</a:t>
            </a:r>
            <a:r>
              <a:rPr lang="en-US" altLang="zh-TW" sz="2800" b="0" dirty="0">
                <a:solidFill>
                  <a:srgbClr val="D4D4D4"/>
                </a:solidFill>
                <a:effectLst/>
                <a:latin typeface="Consolas" panose="020B0609020204030204" pitchFamily="49" charset="0"/>
              </a:rPr>
              <a:t> </a:t>
            </a:r>
            <a:r>
              <a:rPr lang="en-US" altLang="zh-TW" sz="2800" b="0" dirty="0" err="1">
                <a:solidFill>
                  <a:srgbClr val="D4D4D4"/>
                </a:solidFill>
                <a:effectLst/>
                <a:latin typeface="Consolas" panose="020B0609020204030204" pitchFamily="49" charset="0"/>
              </a:rPr>
              <a:t>context</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df</a:t>
            </a:r>
            <a:r>
              <a:rPr lang="en-US" altLang="zh-TW" sz="2800" b="0" dirty="0" err="1">
                <a:solidFill>
                  <a:srgbClr val="DCDCDC"/>
                </a:solidFill>
                <a:effectLst/>
                <a:latin typeface="Consolas" panose="020B0609020204030204" pitchFamily="49" charset="0"/>
              </a:rPr>
              <a:t>.</a:t>
            </a:r>
            <a:r>
              <a:rPr lang="en-US" altLang="zh-TW" sz="2800" b="0" dirty="0" err="1">
                <a:solidFill>
                  <a:srgbClr val="3DC9B0"/>
                </a:solidFill>
                <a:effectLst/>
                <a:latin typeface="Consolas" panose="020B0609020204030204" pitchFamily="49" charset="0"/>
              </a:rPr>
              <a:t>Task</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any</a:t>
            </a:r>
            <a:r>
              <a:rPr lang="en-US" altLang="zh-TW" sz="2800" b="0" dirty="0">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activityTask</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err="1">
                <a:solidFill>
                  <a:srgbClr val="D4D4D4"/>
                </a:solidFill>
                <a:effectLst/>
                <a:latin typeface="Consolas" panose="020B0609020204030204" pitchFamily="49" charset="0"/>
              </a:rPr>
              <a:t>timeoutTask</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569CD6"/>
                </a:solidFill>
                <a:effectLst/>
                <a:latin typeface="Consolas" panose="020B0609020204030204" pitchFamily="49" charset="0"/>
              </a:rPr>
              <a:t>if</a:t>
            </a:r>
            <a:r>
              <a:rPr lang="en-US" altLang="zh-TW" sz="2800" b="0" dirty="0">
                <a:solidFill>
                  <a:srgbClr val="D4D4D4"/>
                </a:solidFill>
                <a:effectLst/>
                <a:latin typeface="Consolas" panose="020B0609020204030204" pitchFamily="49" charset="0"/>
              </a:rPr>
              <a:t> </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winner </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err="1">
                <a:solidFill>
                  <a:srgbClr val="D4D4D4"/>
                </a:solidFill>
                <a:effectLst/>
                <a:latin typeface="Consolas" panose="020B0609020204030204" pitchFamily="49" charset="0"/>
              </a:rPr>
              <a:t>activityTask</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err="1">
                <a:solidFill>
                  <a:srgbClr val="D4D4D4"/>
                </a:solidFill>
                <a:effectLst/>
                <a:latin typeface="Consolas" panose="020B0609020204030204" pitchFamily="49" charset="0"/>
              </a:rPr>
              <a:t>outputs</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push</a:t>
            </a:r>
            <a:r>
              <a:rPr lang="en-US" altLang="zh-TW" sz="2800" b="0" dirty="0">
                <a:solidFill>
                  <a:srgbClr val="DCDCDC"/>
                </a:solidFill>
                <a:effectLst/>
                <a:latin typeface="Consolas" panose="020B0609020204030204" pitchFamily="49" charset="0"/>
              </a:rPr>
              <a:t>(</a:t>
            </a:r>
            <a:r>
              <a:rPr lang="en-US" altLang="zh-TW" sz="2800" b="0" dirty="0">
                <a:solidFill>
                  <a:srgbClr val="569CD6"/>
                </a:solidFill>
                <a:effectLst/>
                <a:latin typeface="Consolas" panose="020B0609020204030204" pitchFamily="49" charset="0"/>
              </a:rPr>
              <a:t>yield</a:t>
            </a:r>
            <a:r>
              <a:rPr lang="en-US" altLang="zh-TW" sz="2800" b="0" dirty="0">
                <a:solidFill>
                  <a:srgbClr val="D4D4D4"/>
                </a:solidFill>
                <a:effectLst/>
                <a:latin typeface="Consolas" panose="020B0609020204030204" pitchFamily="49" charset="0"/>
              </a:rPr>
              <a:t> </a:t>
            </a:r>
            <a:r>
              <a:rPr lang="en-US" altLang="zh-TW" sz="2800" b="0" dirty="0" err="1">
                <a:solidFill>
                  <a:srgbClr val="D4D4D4"/>
                </a:solidFill>
                <a:effectLst/>
                <a:latin typeface="Consolas" panose="020B0609020204030204" pitchFamily="49" charset="0"/>
              </a:rPr>
              <a:t>context</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df</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callActivity</a:t>
            </a:r>
            <a:r>
              <a:rPr lang="en-US" altLang="zh-TW" sz="2800" b="0" dirty="0">
                <a:solidFill>
                  <a:srgbClr val="DCDCDC"/>
                </a:solidFill>
                <a:effectLst/>
                <a:latin typeface="Consolas" panose="020B0609020204030204" pitchFamily="49" charset="0"/>
              </a:rPr>
              <a:t>(</a:t>
            </a:r>
            <a:r>
              <a:rPr lang="en-US" altLang="zh-TW" sz="2800" b="0" dirty="0">
                <a:solidFill>
                  <a:srgbClr val="CE9178"/>
                </a:solidFill>
                <a:effectLst/>
                <a:latin typeface="Consolas" panose="020B0609020204030204" pitchFamily="49" charset="0"/>
              </a:rPr>
              <a:t>"M5-Approval"</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a:solidFill>
                  <a:srgbClr val="CE9178"/>
                </a:solidFill>
                <a:effectLst/>
                <a:latin typeface="Consolas" panose="020B0609020204030204" pitchFamily="49" charset="0"/>
              </a:rPr>
              <a:t>"Approved"</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569CD6"/>
                </a:solidFill>
                <a:effectLst/>
                <a:latin typeface="Consolas" panose="020B0609020204030204" pitchFamily="49" charset="0"/>
              </a:rPr>
              <a:t>else</a:t>
            </a:r>
            <a:endParaRPr lang="en-US" altLang="zh-TW" sz="2800" b="0" dirty="0">
              <a:solidFill>
                <a:srgbClr val="D4D4D4"/>
              </a:solidFill>
              <a:effectLst/>
              <a:latin typeface="Consolas" panose="020B0609020204030204" pitchFamily="49" charset="0"/>
            </a:endParaRPr>
          </a:p>
          <a:p>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err="1">
                <a:solidFill>
                  <a:srgbClr val="D4D4D4"/>
                </a:solidFill>
                <a:effectLst/>
                <a:latin typeface="Consolas" panose="020B0609020204030204" pitchFamily="49" charset="0"/>
              </a:rPr>
              <a:t>outputs</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push</a:t>
            </a:r>
            <a:r>
              <a:rPr lang="en-US" altLang="zh-TW" sz="2800" b="0" dirty="0">
                <a:solidFill>
                  <a:srgbClr val="DCDCDC"/>
                </a:solidFill>
                <a:effectLst/>
                <a:latin typeface="Consolas" panose="020B0609020204030204" pitchFamily="49" charset="0"/>
              </a:rPr>
              <a:t>(</a:t>
            </a:r>
            <a:r>
              <a:rPr lang="en-US" altLang="zh-TW" sz="2800" b="0" dirty="0">
                <a:solidFill>
                  <a:srgbClr val="569CD6"/>
                </a:solidFill>
                <a:effectLst/>
                <a:latin typeface="Consolas" panose="020B0609020204030204" pitchFamily="49" charset="0"/>
              </a:rPr>
              <a:t>yield</a:t>
            </a:r>
            <a:r>
              <a:rPr lang="en-US" altLang="zh-TW" sz="2800" b="0" dirty="0">
                <a:solidFill>
                  <a:srgbClr val="D4D4D4"/>
                </a:solidFill>
                <a:effectLst/>
                <a:latin typeface="Consolas" panose="020B0609020204030204" pitchFamily="49" charset="0"/>
              </a:rPr>
              <a:t> </a:t>
            </a:r>
            <a:r>
              <a:rPr lang="en-US" altLang="zh-TW" sz="2800" b="0" dirty="0" err="1">
                <a:solidFill>
                  <a:srgbClr val="D4D4D4"/>
                </a:solidFill>
                <a:effectLst/>
                <a:latin typeface="Consolas" panose="020B0609020204030204" pitchFamily="49" charset="0"/>
              </a:rPr>
              <a:t>context</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df</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callActivity</a:t>
            </a:r>
            <a:r>
              <a:rPr lang="en-US" altLang="zh-TW" sz="2800" b="0" dirty="0">
                <a:solidFill>
                  <a:srgbClr val="DCDCDC"/>
                </a:solidFill>
                <a:effectLst/>
                <a:latin typeface="Consolas" panose="020B0609020204030204" pitchFamily="49" charset="0"/>
              </a:rPr>
              <a:t>(</a:t>
            </a:r>
            <a:r>
              <a:rPr lang="en-US" altLang="zh-TW" sz="2800" b="0" dirty="0">
                <a:solidFill>
                  <a:srgbClr val="CE9178"/>
                </a:solidFill>
                <a:effectLst/>
                <a:latin typeface="Consolas" panose="020B0609020204030204" pitchFamily="49" charset="0"/>
              </a:rPr>
              <a:t>"M5-Escalation"</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a:solidFill>
                  <a:srgbClr val="CE9178"/>
                </a:solidFill>
                <a:effectLst/>
                <a:latin typeface="Consolas" panose="020B0609020204030204" pitchFamily="49" charset="0"/>
              </a:rPr>
              <a:t>"Head of department"</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br>
              <a:rPr lang="en-US" altLang="zh-TW" sz="2800" b="0" dirty="0">
                <a:solidFill>
                  <a:srgbClr val="D4D4D4"/>
                </a:solidFill>
                <a:effectLst/>
                <a:latin typeface="Consolas" panose="020B0609020204030204" pitchFamily="49" charset="0"/>
              </a:rPr>
            </a:br>
            <a:r>
              <a:rPr lang="en-US" altLang="zh-TW" sz="2800" b="0" dirty="0">
                <a:solidFill>
                  <a:srgbClr val="569CD6"/>
                </a:solidFill>
                <a:effectLst/>
                <a:latin typeface="Consolas" panose="020B0609020204030204" pitchFamily="49" charset="0"/>
              </a:rPr>
              <a:t>if</a:t>
            </a:r>
            <a:r>
              <a:rPr lang="en-US" altLang="zh-TW" sz="2800" b="0" dirty="0">
                <a:solidFill>
                  <a:srgbClr val="D4D4D4"/>
                </a:solidFill>
                <a:effectLst/>
                <a:latin typeface="Consolas" panose="020B0609020204030204" pitchFamily="49" charset="0"/>
              </a:rPr>
              <a:t> </a:t>
            </a:r>
            <a:r>
              <a:rPr lang="en-US" altLang="zh-TW" sz="2800" b="0" dirty="0">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timeoutTask</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isCompleted</a:t>
            </a:r>
            <a:r>
              <a:rPr lang="en-US" altLang="zh-TW" sz="2800" b="0" dirty="0">
                <a:solidFill>
                  <a:srgbClr val="DCDCDC"/>
                </a:solidFill>
                <a:effectLst/>
                <a:latin typeface="Consolas" panose="020B0609020204030204" pitchFamily="49" charset="0"/>
              </a:rPr>
              <a:t>)</a:t>
            </a:r>
            <a:r>
              <a:rPr lang="en-US" altLang="zh-TW" sz="2800" b="0" dirty="0">
                <a:solidFill>
                  <a:srgbClr val="D4D4D4"/>
                </a:solidFill>
                <a:effectLst/>
                <a:latin typeface="Consolas" panose="020B0609020204030204" pitchFamily="49" charset="0"/>
              </a:rPr>
              <a:t> </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608B4E"/>
                </a:solidFill>
                <a:effectLst/>
                <a:latin typeface="Consolas" panose="020B0609020204030204" pitchFamily="49" charset="0"/>
              </a:rPr>
              <a:t>// All pending timers must be complete or canceled before the function exits.</a:t>
            </a:r>
            <a:endParaRPr lang="en-US" altLang="zh-TW" sz="2800" b="0" dirty="0">
              <a:solidFill>
                <a:srgbClr val="D4D4D4"/>
              </a:solidFill>
              <a:effectLst/>
              <a:latin typeface="Consolas" panose="020B0609020204030204" pitchFamily="49" charset="0"/>
            </a:endParaRPr>
          </a:p>
          <a:p>
            <a:r>
              <a:rPr lang="en-US" altLang="zh-TW" sz="2800" b="0" dirty="0" err="1">
                <a:solidFill>
                  <a:srgbClr val="D4D4D4"/>
                </a:solidFill>
                <a:effectLst/>
                <a:latin typeface="Consolas" panose="020B0609020204030204" pitchFamily="49" charset="0"/>
              </a:rPr>
              <a:t>timeoutTask</a:t>
            </a:r>
            <a:r>
              <a:rPr lang="en-US" altLang="zh-TW" sz="2800" b="0" dirty="0" err="1">
                <a:solidFill>
                  <a:srgbClr val="DCDCDC"/>
                </a:solidFill>
                <a:effectLst/>
                <a:latin typeface="Consolas" panose="020B0609020204030204" pitchFamily="49" charset="0"/>
              </a:rPr>
              <a:t>.</a:t>
            </a:r>
            <a:r>
              <a:rPr lang="en-US" altLang="zh-TW" sz="2800" b="0" dirty="0" err="1">
                <a:solidFill>
                  <a:srgbClr val="D4D4D4"/>
                </a:solidFill>
                <a:effectLst/>
                <a:latin typeface="Consolas" panose="020B0609020204030204" pitchFamily="49" charset="0"/>
              </a:rPr>
              <a:t>cancel</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br>
              <a:rPr lang="en-US" altLang="zh-TW" sz="2800" b="0" dirty="0">
                <a:solidFill>
                  <a:srgbClr val="D4D4D4"/>
                </a:solidFill>
                <a:effectLst/>
                <a:latin typeface="Consolas" panose="020B0609020204030204" pitchFamily="49" charset="0"/>
              </a:rPr>
            </a:br>
            <a:r>
              <a:rPr lang="en-US" altLang="zh-TW" sz="2800" b="0" dirty="0">
                <a:solidFill>
                  <a:srgbClr val="569CD6"/>
                </a:solidFill>
                <a:effectLst/>
                <a:latin typeface="Consolas" panose="020B0609020204030204" pitchFamily="49" charset="0"/>
              </a:rPr>
              <a:t>return</a:t>
            </a:r>
            <a:r>
              <a:rPr lang="en-US" altLang="zh-TW" sz="2800" b="0" dirty="0">
                <a:solidFill>
                  <a:srgbClr val="D4D4D4"/>
                </a:solidFill>
                <a:effectLst/>
                <a:latin typeface="Consolas" panose="020B0609020204030204" pitchFamily="49" charset="0"/>
              </a:rPr>
              <a:t> outputs</a:t>
            </a:r>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r>
              <a:rPr lang="en-US" altLang="zh-TW" sz="2800" b="0" dirty="0">
                <a:solidFill>
                  <a:srgbClr val="DCDCDC"/>
                </a:solidFill>
                <a:effectLst/>
                <a:latin typeface="Consolas" panose="020B0609020204030204" pitchFamily="49" charset="0"/>
              </a:rPr>
              <a:t>});</a:t>
            </a:r>
            <a:endParaRPr lang="en-US" altLang="zh-TW" sz="2800" b="0" dirty="0">
              <a:solidFill>
                <a:srgbClr val="D4D4D4"/>
              </a:solidFill>
              <a:effectLst/>
              <a:latin typeface="Consolas" panose="020B0609020204030204" pitchFamily="49"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82</a:t>
            </a:fld>
            <a:endParaRPr lang="zh-TW" altLang="en-US"/>
          </a:p>
        </p:txBody>
      </p:sp>
    </p:spTree>
    <p:extLst>
      <p:ext uri="{BB962C8B-B14F-4D97-AF65-F5344CB8AC3E}">
        <p14:creationId xmlns:p14="http://schemas.microsoft.com/office/powerpoint/2010/main" val="5602008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83</a:t>
            </a:fld>
            <a:endParaRPr lang="zh-TW" altLang="en-US"/>
          </a:p>
        </p:txBody>
      </p:sp>
    </p:spTree>
    <p:extLst>
      <p:ext uri="{BB962C8B-B14F-4D97-AF65-F5344CB8AC3E}">
        <p14:creationId xmlns:p14="http://schemas.microsoft.com/office/powerpoint/2010/main" val="34951327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84</a:t>
            </a:fld>
            <a:endParaRPr lang="zh-TW" altLang="en-US"/>
          </a:p>
        </p:txBody>
      </p:sp>
    </p:spTree>
    <p:extLst>
      <p:ext uri="{BB962C8B-B14F-4D97-AF65-F5344CB8AC3E}">
        <p14:creationId xmlns:p14="http://schemas.microsoft.com/office/powerpoint/2010/main" val="353412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10</a:t>
            </a:fld>
            <a:endParaRPr lang="zh-TW" altLang="en-US"/>
          </a:p>
        </p:txBody>
      </p:sp>
    </p:spTree>
    <p:extLst>
      <p:ext uri="{BB962C8B-B14F-4D97-AF65-F5344CB8AC3E}">
        <p14:creationId xmlns:p14="http://schemas.microsoft.com/office/powerpoint/2010/main" val="32234862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1800" dirty="0">
                <a:effectLst/>
                <a:ea typeface="微軟正黑體" panose="020B0604030504040204" pitchFamily="34" charset="-120"/>
                <a:cs typeface="Times New Roman" panose="02020603050405020304" pitchFamily="18" charset="0"/>
              </a:rPr>
              <a:t>截圖</a:t>
            </a:r>
            <a:r>
              <a:rPr lang="en-US" altLang="zh-TW" sz="1800" dirty="0">
                <a:effectLst/>
                <a:ea typeface="微軟正黑體" panose="020B0604030504040204" pitchFamily="34" charset="-120"/>
                <a:cs typeface="Times New Roman" panose="02020603050405020304" pitchFamily="18"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85</a:t>
            </a:fld>
            <a:endParaRPr lang="zh-TW" altLang="en-US"/>
          </a:p>
        </p:txBody>
      </p:sp>
    </p:spTree>
    <p:extLst>
      <p:ext uri="{BB962C8B-B14F-4D97-AF65-F5344CB8AC3E}">
        <p14:creationId xmlns:p14="http://schemas.microsoft.com/office/powerpoint/2010/main" val="36311149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3600" dirty="0"/>
              <a:t>https://docs.microsoft.com/en-us/learn/modules/develop-test-deploy-azure-functions-with-core-tools/3-exercise-create-function-core-tools</a:t>
            </a: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87</a:t>
            </a:fld>
            <a:endParaRPr lang="zh-TW" altLang="en-US"/>
          </a:p>
        </p:txBody>
      </p:sp>
    </p:spTree>
    <p:extLst>
      <p:ext uri="{BB962C8B-B14F-4D97-AF65-F5344CB8AC3E}">
        <p14:creationId xmlns:p14="http://schemas.microsoft.com/office/powerpoint/2010/main" val="18910945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88</a:t>
            </a:fld>
            <a:endParaRPr lang="zh-TW" altLang="en-US"/>
          </a:p>
        </p:txBody>
      </p:sp>
    </p:spTree>
    <p:extLst>
      <p:ext uri="{BB962C8B-B14F-4D97-AF65-F5344CB8AC3E}">
        <p14:creationId xmlns:p14="http://schemas.microsoft.com/office/powerpoint/2010/main" val="34008447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89</a:t>
            </a:fld>
            <a:endParaRPr lang="zh-TW" altLang="en-US"/>
          </a:p>
        </p:txBody>
      </p:sp>
    </p:spTree>
    <p:extLst>
      <p:ext uri="{BB962C8B-B14F-4D97-AF65-F5344CB8AC3E}">
        <p14:creationId xmlns:p14="http://schemas.microsoft.com/office/powerpoint/2010/main" val="41452189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90</a:t>
            </a:fld>
            <a:endParaRPr lang="zh-TW" altLang="en-US"/>
          </a:p>
        </p:txBody>
      </p:sp>
    </p:spTree>
    <p:extLst>
      <p:ext uri="{BB962C8B-B14F-4D97-AF65-F5344CB8AC3E}">
        <p14:creationId xmlns:p14="http://schemas.microsoft.com/office/powerpoint/2010/main" val="5597360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err="1">
                <a:effectLst/>
                <a:ea typeface="微軟正黑體" panose="020B0604030504040204" pitchFamily="34" charset="-120"/>
                <a:cs typeface="Times New Roman" panose="02020603050405020304" pitchFamily="18" charset="0"/>
              </a:rPr>
              <a:t>module.exports</a:t>
            </a:r>
            <a:r>
              <a:rPr lang="en-US" altLang="zh-TW" sz="1800" dirty="0">
                <a:effectLst/>
                <a:ea typeface="微軟正黑體" panose="020B0604030504040204" pitchFamily="34" charset="-120"/>
                <a:cs typeface="Times New Roman" panose="02020603050405020304" pitchFamily="18" charset="0"/>
              </a:rPr>
              <a:t> = async function(context, req) {</a:t>
            </a:r>
          </a:p>
          <a:p>
            <a:pPr>
              <a:lnSpc>
                <a:spcPct val="150000"/>
              </a:lnSpc>
            </a:pPr>
            <a:r>
              <a:rPr lang="en-US" altLang="zh-TW" sz="1800" dirty="0">
                <a:effectLst/>
                <a:ea typeface="微軟正黑體" panose="020B0604030504040204" pitchFamily="34" charset="-120"/>
                <a:cs typeface="Times New Roman" panose="02020603050405020304" pitchFamily="18" charset="0"/>
              </a:rPr>
              <a:t>  // Try to grab principal, rate, and term from the query string and</a:t>
            </a:r>
          </a:p>
          <a:p>
            <a:pPr>
              <a:lnSpc>
                <a:spcPct val="150000"/>
              </a:lnSpc>
            </a:pPr>
            <a:r>
              <a:rPr lang="en-US" altLang="zh-TW" sz="1800" dirty="0">
                <a:effectLst/>
                <a:ea typeface="微軟正黑體" panose="020B0604030504040204" pitchFamily="34" charset="-120"/>
                <a:cs typeface="Times New Roman" panose="02020603050405020304" pitchFamily="18" charset="0"/>
              </a:rPr>
              <a:t>  // parse them as numbers</a:t>
            </a:r>
          </a:p>
          <a:p>
            <a:pPr>
              <a:lnSpc>
                <a:spcPct val="150000"/>
              </a:lnSpc>
            </a:pPr>
            <a:r>
              <a:rPr lang="en-US" altLang="zh-TW" sz="1800" dirty="0">
                <a:effectLst/>
                <a:ea typeface="微軟正黑體" panose="020B0604030504040204" pitchFamily="34" charset="-120"/>
                <a:cs typeface="Times New Roman" panose="02020603050405020304" pitchFamily="18" charset="0"/>
              </a:rPr>
              <a:t>  const principal = </a:t>
            </a:r>
            <a:r>
              <a:rPr lang="en-US" altLang="zh-TW" sz="1800" dirty="0" err="1">
                <a:effectLst/>
                <a:ea typeface="微軟正黑體" panose="020B0604030504040204" pitchFamily="34" charset="-120"/>
                <a:cs typeface="Times New Roman" panose="02020603050405020304" pitchFamily="18" charset="0"/>
              </a:rPr>
              <a:t>parseFloat</a:t>
            </a:r>
            <a:r>
              <a:rPr lang="en-US" altLang="zh-TW" sz="1800" dirty="0">
                <a:effectLst/>
                <a:ea typeface="微軟正黑體" panose="020B0604030504040204" pitchFamily="34" charset="-120"/>
                <a:cs typeface="Times New Roman" panose="02020603050405020304" pitchFamily="18" charset="0"/>
              </a:rPr>
              <a:t>(</a:t>
            </a:r>
            <a:r>
              <a:rPr lang="en-US" altLang="zh-TW" sz="1800" dirty="0" err="1">
                <a:effectLst/>
                <a:ea typeface="微軟正黑體" panose="020B0604030504040204" pitchFamily="34" charset="-120"/>
                <a:cs typeface="Times New Roman" panose="02020603050405020304" pitchFamily="18" charset="0"/>
              </a:rPr>
              <a:t>req.query.principal</a:t>
            </a:r>
            <a:r>
              <a:rPr lang="en-US" altLang="zh-TW" sz="1800" dirty="0">
                <a:effectLst/>
                <a:ea typeface="微軟正黑體" panose="020B0604030504040204" pitchFamily="34" charset="-120"/>
                <a:cs typeface="Times New Roman" panose="02020603050405020304" pitchFamily="18" charset="0"/>
              </a:rPr>
              <a:t>);</a:t>
            </a:r>
          </a:p>
          <a:p>
            <a:pPr>
              <a:lnSpc>
                <a:spcPct val="150000"/>
              </a:lnSpc>
            </a:pPr>
            <a:r>
              <a:rPr lang="en-US" altLang="zh-TW" sz="1800" dirty="0">
                <a:effectLst/>
                <a:ea typeface="微軟正黑體" panose="020B0604030504040204" pitchFamily="34" charset="-120"/>
                <a:cs typeface="Times New Roman" panose="02020603050405020304" pitchFamily="18" charset="0"/>
              </a:rPr>
              <a:t>  const rate = </a:t>
            </a:r>
            <a:r>
              <a:rPr lang="en-US" altLang="zh-TW" sz="1800" dirty="0" err="1">
                <a:effectLst/>
                <a:ea typeface="微軟正黑體" panose="020B0604030504040204" pitchFamily="34" charset="-120"/>
                <a:cs typeface="Times New Roman" panose="02020603050405020304" pitchFamily="18" charset="0"/>
              </a:rPr>
              <a:t>parseFloat</a:t>
            </a:r>
            <a:r>
              <a:rPr lang="en-US" altLang="zh-TW" sz="1800" dirty="0">
                <a:effectLst/>
                <a:ea typeface="微軟正黑體" panose="020B0604030504040204" pitchFamily="34" charset="-120"/>
                <a:cs typeface="Times New Roman" panose="02020603050405020304" pitchFamily="18" charset="0"/>
              </a:rPr>
              <a:t>(</a:t>
            </a:r>
            <a:r>
              <a:rPr lang="en-US" altLang="zh-TW" sz="1800" dirty="0" err="1">
                <a:effectLst/>
                <a:ea typeface="微軟正黑體" panose="020B0604030504040204" pitchFamily="34" charset="-120"/>
                <a:cs typeface="Times New Roman" panose="02020603050405020304" pitchFamily="18" charset="0"/>
              </a:rPr>
              <a:t>req.query.rate</a:t>
            </a:r>
            <a:r>
              <a:rPr lang="en-US" altLang="zh-TW" sz="1800" dirty="0">
                <a:effectLst/>
                <a:ea typeface="微軟正黑體" panose="020B0604030504040204" pitchFamily="34" charset="-120"/>
                <a:cs typeface="Times New Roman" panose="02020603050405020304" pitchFamily="18" charset="0"/>
              </a:rPr>
              <a:t>);</a:t>
            </a:r>
          </a:p>
          <a:p>
            <a:pPr>
              <a:lnSpc>
                <a:spcPct val="150000"/>
              </a:lnSpc>
            </a:pPr>
            <a:r>
              <a:rPr lang="en-US" altLang="zh-TW" sz="1800" dirty="0">
                <a:effectLst/>
                <a:ea typeface="微軟正黑體" panose="020B0604030504040204" pitchFamily="34" charset="-120"/>
                <a:cs typeface="Times New Roman" panose="02020603050405020304" pitchFamily="18" charset="0"/>
              </a:rPr>
              <a:t>  const term = </a:t>
            </a:r>
            <a:r>
              <a:rPr lang="en-US" altLang="zh-TW" sz="1800" dirty="0" err="1">
                <a:effectLst/>
                <a:ea typeface="微軟正黑體" panose="020B0604030504040204" pitchFamily="34" charset="-120"/>
                <a:cs typeface="Times New Roman" panose="02020603050405020304" pitchFamily="18" charset="0"/>
              </a:rPr>
              <a:t>parseFloat</a:t>
            </a:r>
            <a:r>
              <a:rPr lang="en-US" altLang="zh-TW" sz="1800" dirty="0">
                <a:effectLst/>
                <a:ea typeface="微軟正黑體" panose="020B0604030504040204" pitchFamily="34" charset="-120"/>
                <a:cs typeface="Times New Roman" panose="02020603050405020304" pitchFamily="18" charset="0"/>
              </a:rPr>
              <a:t>(</a:t>
            </a:r>
            <a:r>
              <a:rPr lang="en-US" altLang="zh-TW" sz="1800" dirty="0" err="1">
                <a:effectLst/>
                <a:ea typeface="微軟正黑體" panose="020B0604030504040204" pitchFamily="34" charset="-120"/>
                <a:cs typeface="Times New Roman" panose="02020603050405020304" pitchFamily="18" charset="0"/>
              </a:rPr>
              <a:t>req.query.term</a:t>
            </a:r>
            <a:r>
              <a:rPr lang="en-US" altLang="zh-TW" sz="1800" dirty="0">
                <a:effectLst/>
                <a:ea typeface="微軟正黑體" panose="020B0604030504040204" pitchFamily="34" charset="-120"/>
                <a:cs typeface="Times New Roman" panose="02020603050405020304" pitchFamily="18" charset="0"/>
              </a:rPr>
              <a:t>);</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a:effectLst/>
                <a:ea typeface="微軟正黑體" panose="020B0604030504040204" pitchFamily="34" charset="-120"/>
                <a:cs typeface="Times New Roman" panose="02020603050405020304" pitchFamily="18" charset="0"/>
              </a:rPr>
              <a:t>  if ([principal, rate, term].some(</a:t>
            </a:r>
            <a:r>
              <a:rPr lang="en-US" altLang="zh-TW" sz="1800" dirty="0" err="1">
                <a:effectLst/>
                <a:ea typeface="微軟正黑體" panose="020B0604030504040204" pitchFamily="34" charset="-120"/>
                <a:cs typeface="Times New Roman" panose="02020603050405020304" pitchFamily="18" charset="0"/>
              </a:rPr>
              <a:t>isNaN</a:t>
            </a: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 If any empty or non-numeric values, return a 400 response with an</a:t>
            </a:r>
          </a:p>
          <a:p>
            <a:pPr>
              <a:lnSpc>
                <a:spcPct val="150000"/>
              </a:lnSpc>
            </a:pPr>
            <a:r>
              <a:rPr lang="en-US" altLang="zh-TW" sz="1800" dirty="0">
                <a:effectLst/>
                <a:ea typeface="微軟正黑體" panose="020B0604030504040204" pitchFamily="34" charset="-120"/>
                <a:cs typeface="Times New Roman" panose="02020603050405020304" pitchFamily="18" charset="0"/>
              </a:rPr>
              <a:t>    // error message</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context.res = {</a:t>
            </a:r>
          </a:p>
          <a:p>
            <a:pPr>
              <a:lnSpc>
                <a:spcPct val="150000"/>
              </a:lnSpc>
            </a:pPr>
            <a:r>
              <a:rPr lang="en-US" altLang="zh-TW" sz="1800" dirty="0">
                <a:effectLst/>
                <a:ea typeface="微軟正黑體" panose="020B0604030504040204" pitchFamily="34" charset="-120"/>
                <a:cs typeface="Times New Roman" panose="02020603050405020304" pitchFamily="18" charset="0"/>
              </a:rPr>
              <a:t>      status: 400,</a:t>
            </a:r>
          </a:p>
          <a:p>
            <a:pPr>
              <a:lnSpc>
                <a:spcPct val="150000"/>
              </a:lnSpc>
            </a:pPr>
            <a:r>
              <a:rPr lang="en-US" altLang="zh-TW" sz="1800" dirty="0">
                <a:effectLst/>
                <a:ea typeface="微軟正黑體" panose="020B0604030504040204" pitchFamily="34" charset="-120"/>
                <a:cs typeface="Times New Roman" panose="02020603050405020304" pitchFamily="18" charset="0"/>
              </a:rPr>
              <a:t>      body: "Please supply principal, rate and term in the query string"</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 else {</a:t>
            </a:r>
          </a:p>
          <a:p>
            <a:pPr>
              <a:lnSpc>
                <a:spcPct val="150000"/>
              </a:lnSpc>
            </a:pPr>
            <a:r>
              <a:rPr lang="en-US" altLang="zh-TW" sz="1800" dirty="0">
                <a:effectLst/>
                <a:ea typeface="微軟正黑體" panose="020B0604030504040204" pitchFamily="34" charset="-120"/>
                <a:cs typeface="Times New Roman" panose="02020603050405020304" pitchFamily="18" charset="0"/>
              </a:rPr>
              <a:t>    // Otherwise set the response body to the product of the three values</a:t>
            </a:r>
          </a:p>
          <a:p>
            <a:pPr>
              <a:lnSpc>
                <a:spcPct val="150000"/>
              </a:lnSpc>
            </a:pPr>
            <a:r>
              <a:rPr lang="en-US" altLang="zh-TW" sz="1800" dirty="0">
                <a:effectLst/>
                <a:ea typeface="微軟正黑體" panose="020B0604030504040204" pitchFamily="34" charset="-120"/>
                <a:cs typeface="Times New Roman" panose="02020603050405020304" pitchFamily="18" charset="0"/>
              </a:rPr>
              <a:t>    context.res = { body: principal * rate * term };</a:t>
            </a:r>
          </a:p>
          <a:p>
            <a:pPr>
              <a:lnSpc>
                <a:spcPct val="150000"/>
              </a:lnSpc>
            </a:pP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91</a:t>
            </a:fld>
            <a:endParaRPr lang="zh-TW" altLang="en-US"/>
          </a:p>
        </p:txBody>
      </p:sp>
    </p:spTree>
    <p:extLst>
      <p:ext uri="{BB962C8B-B14F-4D97-AF65-F5344CB8AC3E}">
        <p14:creationId xmlns:p14="http://schemas.microsoft.com/office/powerpoint/2010/main" val="1294615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92</a:t>
            </a:fld>
            <a:endParaRPr lang="zh-TW" altLang="en-US"/>
          </a:p>
        </p:txBody>
      </p:sp>
    </p:spTree>
    <p:extLst>
      <p:ext uri="{BB962C8B-B14F-4D97-AF65-F5344CB8AC3E}">
        <p14:creationId xmlns:p14="http://schemas.microsoft.com/office/powerpoint/2010/main" val="1814148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93</a:t>
            </a:fld>
            <a:endParaRPr lang="zh-TW" altLang="en-US"/>
          </a:p>
        </p:txBody>
      </p:sp>
    </p:spTree>
    <p:extLst>
      <p:ext uri="{BB962C8B-B14F-4D97-AF65-F5344CB8AC3E}">
        <p14:creationId xmlns:p14="http://schemas.microsoft.com/office/powerpoint/2010/main" val="36279782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94</a:t>
            </a:fld>
            <a:endParaRPr lang="zh-TW" altLang="en-US"/>
          </a:p>
        </p:txBody>
      </p:sp>
    </p:spTree>
    <p:extLst>
      <p:ext uri="{BB962C8B-B14F-4D97-AF65-F5344CB8AC3E}">
        <p14:creationId xmlns:p14="http://schemas.microsoft.com/office/powerpoint/2010/main" val="20057278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r>
              <a:rPr lang="en-US" altLang="zh-TW" sz="1800" dirty="0">
                <a:effectLst/>
                <a:ea typeface="微軟正黑體" panose="020B0604030504040204" pitchFamily="34" charset="-120"/>
                <a:cs typeface="Times New Roman" panose="02020603050405020304" pitchFamily="18" charset="0"/>
              </a:rPr>
              <a:t>RESOURCEGROUP="learn-2e98a7f7-7f79-4807-8b7b-7ab6fe856b96"</a:t>
            </a:r>
          </a:p>
          <a:p>
            <a:pPr>
              <a:lnSpc>
                <a:spcPct val="150000"/>
              </a:lnSpc>
            </a:pPr>
            <a:r>
              <a:rPr lang="en-US" altLang="zh-TW" sz="1800" dirty="0">
                <a:effectLst/>
                <a:ea typeface="微軟正黑體" panose="020B0604030504040204" pitchFamily="34" charset="-120"/>
                <a:cs typeface="Times New Roman" panose="02020603050405020304" pitchFamily="18" charset="0"/>
              </a:rPr>
              <a:t>STORAGEACCT=</a:t>
            </a:r>
            <a:r>
              <a:rPr lang="en-US" altLang="zh-TW" sz="1800" dirty="0" err="1">
                <a:effectLst/>
                <a:ea typeface="微軟正黑體" panose="020B0604030504040204" pitchFamily="34" charset="-120"/>
                <a:cs typeface="Times New Roman" panose="02020603050405020304" pitchFamily="18" charset="0"/>
              </a:rPr>
              <a:t>learnstorage</a:t>
            </a:r>
            <a:r>
              <a:rPr lang="en-US" altLang="zh-TW" sz="1800" dirty="0">
                <a:effectLst/>
                <a:ea typeface="微軟正黑體" panose="020B0604030504040204" pitchFamily="34" charset="-120"/>
                <a:cs typeface="Times New Roman" panose="02020603050405020304" pitchFamily="18" charset="0"/>
              </a:rPr>
              <a:t>$(</a:t>
            </a:r>
            <a:r>
              <a:rPr lang="en-US" altLang="zh-TW" sz="1800" dirty="0" err="1">
                <a:effectLst/>
                <a:ea typeface="微軟正黑體" panose="020B0604030504040204" pitchFamily="34" charset="-120"/>
                <a:cs typeface="Times New Roman" panose="02020603050405020304" pitchFamily="18" charset="0"/>
              </a:rPr>
              <a:t>openssl</a:t>
            </a:r>
            <a:r>
              <a:rPr lang="en-US" altLang="zh-TW" sz="1800" dirty="0">
                <a:effectLst/>
                <a:ea typeface="微軟正黑體" panose="020B0604030504040204" pitchFamily="34" charset="-120"/>
                <a:cs typeface="Times New Roman" panose="02020603050405020304" pitchFamily="18" charset="0"/>
              </a:rPr>
              <a:t> rand -hex 5)</a:t>
            </a:r>
          </a:p>
          <a:p>
            <a:pPr>
              <a:lnSpc>
                <a:spcPct val="150000"/>
              </a:lnSpc>
            </a:pPr>
            <a:r>
              <a:rPr lang="en-US" altLang="zh-TW" sz="1800" dirty="0">
                <a:effectLst/>
                <a:ea typeface="微軟正黑體" panose="020B0604030504040204" pitchFamily="34" charset="-120"/>
                <a:cs typeface="Times New Roman" panose="02020603050405020304" pitchFamily="18" charset="0"/>
              </a:rPr>
              <a:t>FUNCTIONAPP=</a:t>
            </a:r>
            <a:r>
              <a:rPr lang="en-US" altLang="zh-TW" sz="1800" dirty="0" err="1">
                <a:effectLst/>
                <a:ea typeface="微軟正黑體" panose="020B0604030504040204" pitchFamily="34" charset="-120"/>
                <a:cs typeface="Times New Roman" panose="02020603050405020304" pitchFamily="18" charset="0"/>
              </a:rPr>
              <a:t>learnfunctions</a:t>
            </a:r>
            <a:r>
              <a:rPr lang="en-US" altLang="zh-TW" sz="1800" dirty="0">
                <a:effectLst/>
                <a:ea typeface="微軟正黑體" panose="020B0604030504040204" pitchFamily="34" charset="-120"/>
                <a:cs typeface="Times New Roman" panose="02020603050405020304" pitchFamily="18" charset="0"/>
              </a:rPr>
              <a:t>$(</a:t>
            </a:r>
            <a:r>
              <a:rPr lang="en-US" altLang="zh-TW" sz="1800" dirty="0" err="1">
                <a:effectLst/>
                <a:ea typeface="微軟正黑體" panose="020B0604030504040204" pitchFamily="34" charset="-120"/>
                <a:cs typeface="Times New Roman" panose="02020603050405020304" pitchFamily="18" charset="0"/>
              </a:rPr>
              <a:t>openssl</a:t>
            </a:r>
            <a:r>
              <a:rPr lang="en-US" altLang="zh-TW" sz="1800" dirty="0">
                <a:effectLst/>
                <a:ea typeface="微軟正黑體" panose="020B0604030504040204" pitchFamily="34" charset="-120"/>
                <a:cs typeface="Times New Roman" panose="02020603050405020304" pitchFamily="18" charset="0"/>
              </a:rPr>
              <a:t> rand -hex 5)</a:t>
            </a: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err="1">
                <a:effectLst/>
                <a:ea typeface="微軟正黑體" panose="020B0604030504040204" pitchFamily="34" charset="-120"/>
                <a:cs typeface="Times New Roman" panose="02020603050405020304" pitchFamily="18" charset="0"/>
              </a:rPr>
              <a:t>az</a:t>
            </a:r>
            <a:r>
              <a:rPr lang="en-US" altLang="zh-TW" sz="1800" dirty="0">
                <a:effectLst/>
                <a:ea typeface="微軟正黑體" panose="020B0604030504040204" pitchFamily="34" charset="-120"/>
                <a:cs typeface="Times New Roman" panose="02020603050405020304" pitchFamily="18" charset="0"/>
              </a:rPr>
              <a:t> storage account create \</a:t>
            </a:r>
          </a:p>
          <a:p>
            <a:pPr>
              <a:lnSpc>
                <a:spcPct val="150000"/>
              </a:lnSpc>
            </a:pPr>
            <a:r>
              <a:rPr lang="en-US" altLang="zh-TW" sz="1800" dirty="0">
                <a:effectLst/>
                <a:ea typeface="微軟正黑體" panose="020B0604030504040204" pitchFamily="34" charset="-120"/>
                <a:cs typeface="Times New Roman" panose="02020603050405020304" pitchFamily="18" charset="0"/>
              </a:rPr>
              <a:t>  --resource-group "$RESOURCEGROUP" \</a:t>
            </a:r>
          </a:p>
          <a:p>
            <a:pPr>
              <a:lnSpc>
                <a:spcPct val="150000"/>
              </a:lnSpc>
            </a:pPr>
            <a:r>
              <a:rPr lang="en-US" altLang="zh-TW" sz="1800" dirty="0">
                <a:effectLst/>
                <a:ea typeface="微軟正黑體" panose="020B0604030504040204" pitchFamily="34" charset="-120"/>
                <a:cs typeface="Times New Roman" panose="02020603050405020304" pitchFamily="18" charset="0"/>
              </a:rPr>
              <a:t>  --name "$STORAGEACCT" \</a:t>
            </a:r>
          </a:p>
          <a:p>
            <a:pPr>
              <a:lnSpc>
                <a:spcPct val="150000"/>
              </a:lnSpc>
            </a:pPr>
            <a:r>
              <a:rPr lang="en-US" altLang="zh-TW" sz="1800" dirty="0">
                <a:effectLst/>
                <a:ea typeface="微軟正黑體" panose="020B0604030504040204" pitchFamily="34" charset="-120"/>
                <a:cs typeface="Times New Roman" panose="02020603050405020304" pitchFamily="18" charset="0"/>
              </a:rPr>
              <a:t>  --kind StorageV2 \</a:t>
            </a:r>
          </a:p>
          <a:p>
            <a:pPr>
              <a:lnSpc>
                <a:spcPct val="150000"/>
              </a:lnSpc>
            </a:pPr>
            <a:r>
              <a:rPr lang="en-US" altLang="zh-TW" sz="1800" dirty="0">
                <a:effectLst/>
                <a:ea typeface="微軟正黑體" panose="020B0604030504040204" pitchFamily="34" charset="-120"/>
                <a:cs typeface="Times New Roman" panose="02020603050405020304" pitchFamily="18" charset="0"/>
              </a:rPr>
              <a:t>  --location </a:t>
            </a:r>
            <a:r>
              <a:rPr lang="en-US" altLang="zh-TW" sz="1800" dirty="0" err="1">
                <a:effectLst/>
                <a:ea typeface="微軟正黑體" panose="020B0604030504040204" pitchFamily="34" charset="-120"/>
                <a:cs typeface="Times New Roman" panose="02020603050405020304" pitchFamily="18" charset="0"/>
              </a:rPr>
              <a:t>centralus</a:t>
            </a:r>
            <a:endParaRPr lang="en-US" altLang="zh-TW" sz="1800" dirty="0">
              <a:effectLst/>
              <a:ea typeface="微軟正黑體" panose="020B0604030504040204" pitchFamily="34" charset="-120"/>
              <a:cs typeface="Times New Roman" panose="02020603050405020304" pitchFamily="18" charset="0"/>
            </a:endParaRPr>
          </a:p>
          <a:p>
            <a:pPr>
              <a:lnSpc>
                <a:spcPct val="150000"/>
              </a:lnSpc>
            </a:pPr>
            <a:endParaRPr lang="en-US" altLang="zh-TW" sz="1800" dirty="0">
              <a:effectLst/>
              <a:ea typeface="微軟正黑體" panose="020B0604030504040204" pitchFamily="34" charset="-120"/>
              <a:cs typeface="Times New Roman" panose="02020603050405020304" pitchFamily="18" charset="0"/>
            </a:endParaRPr>
          </a:p>
          <a:p>
            <a:pPr>
              <a:lnSpc>
                <a:spcPct val="150000"/>
              </a:lnSpc>
            </a:pPr>
            <a:r>
              <a:rPr lang="en-US" altLang="zh-TW" sz="1800" dirty="0" err="1">
                <a:effectLst/>
                <a:ea typeface="微軟正黑體" panose="020B0604030504040204" pitchFamily="34" charset="-120"/>
                <a:cs typeface="Times New Roman" panose="02020603050405020304" pitchFamily="18" charset="0"/>
              </a:rPr>
              <a:t>az</a:t>
            </a:r>
            <a:r>
              <a:rPr lang="en-US" altLang="zh-TW" sz="1800" dirty="0">
                <a:effectLst/>
                <a:ea typeface="微軟正黑體" panose="020B0604030504040204" pitchFamily="34" charset="-120"/>
                <a:cs typeface="Times New Roman" panose="02020603050405020304" pitchFamily="18" charset="0"/>
              </a:rPr>
              <a:t> </a:t>
            </a:r>
            <a:r>
              <a:rPr lang="en-US" altLang="zh-TW" sz="1800" dirty="0" err="1">
                <a:effectLst/>
                <a:ea typeface="微軟正黑體" panose="020B0604030504040204" pitchFamily="34" charset="-120"/>
                <a:cs typeface="Times New Roman" panose="02020603050405020304" pitchFamily="18" charset="0"/>
              </a:rPr>
              <a:t>functionapp</a:t>
            </a:r>
            <a:r>
              <a:rPr lang="en-US" altLang="zh-TW" sz="1800" dirty="0">
                <a:effectLst/>
                <a:ea typeface="微軟正黑體" panose="020B0604030504040204" pitchFamily="34" charset="-120"/>
                <a:cs typeface="Times New Roman" panose="02020603050405020304" pitchFamily="18" charset="0"/>
              </a:rPr>
              <a:t> create \</a:t>
            </a:r>
          </a:p>
          <a:p>
            <a:pPr>
              <a:lnSpc>
                <a:spcPct val="150000"/>
              </a:lnSpc>
            </a:pPr>
            <a:r>
              <a:rPr lang="en-US" altLang="zh-TW" sz="1800" dirty="0">
                <a:effectLst/>
                <a:ea typeface="微軟正黑體" panose="020B0604030504040204" pitchFamily="34" charset="-120"/>
                <a:cs typeface="Times New Roman" panose="02020603050405020304" pitchFamily="18" charset="0"/>
              </a:rPr>
              <a:t>  --resource-group "$RESOURCEGROUP" \</a:t>
            </a:r>
          </a:p>
          <a:p>
            <a:pPr>
              <a:lnSpc>
                <a:spcPct val="150000"/>
              </a:lnSpc>
            </a:pPr>
            <a:r>
              <a:rPr lang="en-US" altLang="zh-TW" sz="1800" dirty="0">
                <a:effectLst/>
                <a:ea typeface="微軟正黑體" panose="020B0604030504040204" pitchFamily="34" charset="-120"/>
                <a:cs typeface="Times New Roman" panose="02020603050405020304" pitchFamily="18" charset="0"/>
              </a:rPr>
              <a:t>  --name "$FUNCTIONAPP" \</a:t>
            </a:r>
          </a:p>
          <a:p>
            <a:pPr>
              <a:lnSpc>
                <a:spcPct val="150000"/>
              </a:lnSpc>
            </a:pPr>
            <a:r>
              <a:rPr lang="en-US" altLang="zh-TW" sz="1800" dirty="0">
                <a:effectLst/>
                <a:ea typeface="微軟正黑體" panose="020B0604030504040204" pitchFamily="34" charset="-120"/>
                <a:cs typeface="Times New Roman" panose="02020603050405020304" pitchFamily="18" charset="0"/>
              </a:rPr>
              <a:t>  --storage-account "$STORAGEACCT" \</a:t>
            </a:r>
          </a:p>
          <a:p>
            <a:pPr>
              <a:lnSpc>
                <a:spcPct val="150000"/>
              </a:lnSpc>
            </a:pPr>
            <a:r>
              <a:rPr lang="en-US" altLang="zh-TW" sz="1800" dirty="0">
                <a:effectLst/>
                <a:ea typeface="微軟正黑體" panose="020B0604030504040204" pitchFamily="34" charset="-120"/>
                <a:cs typeface="Times New Roman" panose="02020603050405020304" pitchFamily="18" charset="0"/>
              </a:rPr>
              <a:t>  --runtime node \</a:t>
            </a:r>
          </a:p>
          <a:p>
            <a:pPr>
              <a:lnSpc>
                <a:spcPct val="150000"/>
              </a:lnSpc>
            </a:pPr>
            <a:r>
              <a:rPr lang="en-US" altLang="zh-TW" sz="1800" dirty="0">
                <a:effectLst/>
                <a:ea typeface="微軟正黑體" panose="020B0604030504040204" pitchFamily="34" charset="-120"/>
                <a:cs typeface="Times New Roman" panose="02020603050405020304" pitchFamily="18" charset="0"/>
              </a:rPr>
              <a:t>  --consumption-plan-location </a:t>
            </a:r>
            <a:r>
              <a:rPr lang="en-US" altLang="zh-TW" sz="1800" dirty="0" err="1">
                <a:effectLst/>
                <a:ea typeface="微軟正黑體" panose="020B0604030504040204" pitchFamily="34" charset="-120"/>
                <a:cs typeface="Times New Roman" panose="02020603050405020304" pitchFamily="18" charset="0"/>
              </a:rPr>
              <a:t>centralus</a:t>
            </a:r>
            <a:r>
              <a:rPr lang="en-US" altLang="zh-TW" sz="1800" dirty="0">
                <a:effectLst/>
                <a:ea typeface="微軟正黑體" panose="020B0604030504040204" pitchFamily="34" charset="-120"/>
                <a:cs typeface="Times New Roman" panose="02020603050405020304" pitchFamily="18" charset="0"/>
              </a:rPr>
              <a:t> \</a:t>
            </a:r>
          </a:p>
          <a:p>
            <a:pPr>
              <a:lnSpc>
                <a:spcPct val="150000"/>
              </a:lnSpc>
            </a:pPr>
            <a:r>
              <a:rPr lang="en-US" altLang="zh-TW" sz="1800" dirty="0">
                <a:effectLst/>
                <a:ea typeface="微軟正黑體" panose="020B0604030504040204" pitchFamily="34" charset="-120"/>
                <a:cs typeface="Times New Roman" panose="02020603050405020304" pitchFamily="18" charset="0"/>
              </a:rPr>
              <a:t>  --functions-version 3</a:t>
            </a: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95</a:t>
            </a:fld>
            <a:endParaRPr lang="zh-TW" altLang="en-US"/>
          </a:p>
        </p:txBody>
      </p:sp>
    </p:spTree>
    <p:extLst>
      <p:ext uri="{BB962C8B-B14F-4D97-AF65-F5344CB8AC3E}">
        <p14:creationId xmlns:p14="http://schemas.microsoft.com/office/powerpoint/2010/main" val="366074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11</a:t>
            </a:fld>
            <a:endParaRPr lang="zh-TW" altLang="en-US"/>
          </a:p>
        </p:txBody>
      </p:sp>
    </p:spTree>
    <p:extLst>
      <p:ext uri="{BB962C8B-B14F-4D97-AF65-F5344CB8AC3E}">
        <p14:creationId xmlns:p14="http://schemas.microsoft.com/office/powerpoint/2010/main" val="9752016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96</a:t>
            </a:fld>
            <a:endParaRPr lang="zh-TW" altLang="en-US"/>
          </a:p>
        </p:txBody>
      </p:sp>
    </p:spTree>
    <p:extLst>
      <p:ext uri="{BB962C8B-B14F-4D97-AF65-F5344CB8AC3E}">
        <p14:creationId xmlns:p14="http://schemas.microsoft.com/office/powerpoint/2010/main" val="41661427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TW" sz="2800" b="0" i="0" dirty="0">
                <a:solidFill>
                  <a:srgbClr val="FFFFFF"/>
                </a:solidFill>
                <a:effectLst/>
                <a:latin typeface="Segoe UI" panose="020B0502040204020203" pitchFamily="34" charset="0"/>
              </a:rPr>
              <a:t>Add &amp;principal=5000&amp;rate=.035&amp;term=36 to the end of the URL</a:t>
            </a: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97</a:t>
            </a:fld>
            <a:endParaRPr lang="zh-TW" altLang="en-US"/>
          </a:p>
        </p:txBody>
      </p:sp>
    </p:spTree>
    <p:extLst>
      <p:ext uri="{BB962C8B-B14F-4D97-AF65-F5344CB8AC3E}">
        <p14:creationId xmlns:p14="http://schemas.microsoft.com/office/powerpoint/2010/main" val="27578010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99</a:t>
            </a:fld>
            <a:endParaRPr lang="zh-TW" altLang="en-US"/>
          </a:p>
        </p:txBody>
      </p:sp>
    </p:spTree>
    <p:extLst>
      <p:ext uri="{BB962C8B-B14F-4D97-AF65-F5344CB8AC3E}">
        <p14:creationId xmlns:p14="http://schemas.microsoft.com/office/powerpoint/2010/main" val="34507826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100</a:t>
            </a:fld>
            <a:endParaRPr lang="zh-TW" altLang="en-US"/>
          </a:p>
        </p:txBody>
      </p:sp>
    </p:spTree>
    <p:extLst>
      <p:ext uri="{BB962C8B-B14F-4D97-AF65-F5344CB8AC3E}">
        <p14:creationId xmlns:p14="http://schemas.microsoft.com/office/powerpoint/2010/main" val="2316301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101</a:t>
            </a:fld>
            <a:endParaRPr lang="zh-TW" altLang="en-US"/>
          </a:p>
        </p:txBody>
      </p:sp>
    </p:spTree>
    <p:extLst>
      <p:ext uri="{BB962C8B-B14F-4D97-AF65-F5344CB8AC3E}">
        <p14:creationId xmlns:p14="http://schemas.microsoft.com/office/powerpoint/2010/main" val="7495728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102</a:t>
            </a:fld>
            <a:endParaRPr lang="zh-TW" altLang="en-US"/>
          </a:p>
        </p:txBody>
      </p:sp>
    </p:spTree>
    <p:extLst>
      <p:ext uri="{BB962C8B-B14F-4D97-AF65-F5344CB8AC3E}">
        <p14:creationId xmlns:p14="http://schemas.microsoft.com/office/powerpoint/2010/main" val="41261729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103</a:t>
            </a:fld>
            <a:endParaRPr lang="zh-TW" altLang="en-US"/>
          </a:p>
        </p:txBody>
      </p:sp>
    </p:spTree>
    <p:extLst>
      <p:ext uri="{BB962C8B-B14F-4D97-AF65-F5344CB8AC3E}">
        <p14:creationId xmlns:p14="http://schemas.microsoft.com/office/powerpoint/2010/main" val="7527630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104</a:t>
            </a:fld>
            <a:endParaRPr lang="zh-TW" altLang="en-US"/>
          </a:p>
        </p:txBody>
      </p:sp>
    </p:spTree>
    <p:extLst>
      <p:ext uri="{BB962C8B-B14F-4D97-AF65-F5344CB8AC3E}">
        <p14:creationId xmlns:p14="http://schemas.microsoft.com/office/powerpoint/2010/main" val="27794605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105</a:t>
            </a:fld>
            <a:endParaRPr lang="zh-TW" altLang="en-US"/>
          </a:p>
        </p:txBody>
      </p:sp>
    </p:spTree>
    <p:extLst>
      <p:ext uri="{BB962C8B-B14F-4D97-AF65-F5344CB8AC3E}">
        <p14:creationId xmlns:p14="http://schemas.microsoft.com/office/powerpoint/2010/main" val="16494745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a:lnSpc>
                <a:spcPct val="150000"/>
              </a:lnSpc>
            </a:pPr>
            <a:endParaRPr lang="en-US" altLang="zh-TW" sz="1800" dirty="0">
              <a:effectLst/>
              <a:ea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AF508ACB-CE5D-4CCF-AAAC-419EF0A4BA89}" type="slidenum">
              <a:rPr lang="zh-TW" altLang="en-US" smtClean="0"/>
              <a:t>106</a:t>
            </a:fld>
            <a:endParaRPr lang="zh-TW" altLang="en-US"/>
          </a:p>
        </p:txBody>
      </p:sp>
    </p:spTree>
    <p:extLst>
      <p:ext uri="{BB962C8B-B14F-4D97-AF65-F5344CB8AC3E}">
        <p14:creationId xmlns:p14="http://schemas.microsoft.com/office/powerpoint/2010/main" val="3537409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14399" y="4063603"/>
            <a:ext cx="16459200" cy="1440161"/>
          </a:xfrm>
        </p:spPr>
        <p:txBody>
          <a:bodyPr anchor="b">
            <a:noAutofit/>
          </a:bodyPr>
          <a:lstStyle>
            <a:lvl1pPr algn="ctr">
              <a:defRPr sz="8001" kern="0" spc="2000" baseline="0"/>
            </a:lvl1pPr>
          </a:lstStyle>
          <a:p>
            <a:r>
              <a:rPr kumimoji="1" lang="en-US" altLang="ja-JP" dirty="0"/>
              <a:t>TITLE</a:t>
            </a:r>
            <a:endParaRPr kumimoji="1" lang="ja-JP" altLang="en-US" dirty="0"/>
          </a:p>
        </p:txBody>
      </p:sp>
      <p:sp>
        <p:nvSpPr>
          <p:cNvPr id="6" name="テキスト プレースホルダー 5"/>
          <p:cNvSpPr>
            <a:spLocks noGrp="1"/>
          </p:cNvSpPr>
          <p:nvPr>
            <p:ph type="body" sz="quarter" idx="12" hasCustomPrompt="1"/>
          </p:nvPr>
        </p:nvSpPr>
        <p:spPr>
          <a:xfrm>
            <a:off x="970841" y="5359748"/>
            <a:ext cx="16346317" cy="575841"/>
          </a:xfrm>
        </p:spPr>
        <p:txBody>
          <a:bodyPr>
            <a:noAutofit/>
          </a:bodyPr>
          <a:lstStyle>
            <a:lvl1pPr algn="ctr">
              <a:spcBef>
                <a:spcPts val="0"/>
              </a:spcBef>
              <a:defRPr sz="2800" spc="1000" baseline="0">
                <a:solidFill>
                  <a:schemeClr val="tx1"/>
                </a:solidFill>
              </a:defRPr>
            </a:lvl1pPr>
          </a:lstStyle>
          <a:p>
            <a:pPr lvl="0"/>
            <a:r>
              <a:rPr kumimoji="1" lang="en-US" altLang="ja-JP" dirty="0"/>
              <a:t>DESCRIPTION GOES HERE</a:t>
            </a:r>
            <a:endParaRPr kumimoji="1" lang="ja-JP" altLang="en-US" dirty="0"/>
          </a:p>
        </p:txBody>
      </p:sp>
      <p:sp>
        <p:nvSpPr>
          <p:cNvPr id="7" name="テキスト プレースホルダー 5"/>
          <p:cNvSpPr>
            <a:spLocks noGrp="1"/>
          </p:cNvSpPr>
          <p:nvPr>
            <p:ph type="body" sz="quarter" idx="13" hasCustomPrompt="1"/>
          </p:nvPr>
        </p:nvSpPr>
        <p:spPr>
          <a:xfrm>
            <a:off x="970841" y="9463981"/>
            <a:ext cx="16346317" cy="575841"/>
          </a:xfrm>
        </p:spPr>
        <p:txBody>
          <a:bodyPr/>
          <a:lstStyle>
            <a:lvl1pPr algn="ctr">
              <a:spcBef>
                <a:spcPts val="0"/>
              </a:spcBef>
              <a:defRPr baseline="0">
                <a:solidFill>
                  <a:schemeClr val="tx1"/>
                </a:solidFill>
              </a:defRPr>
            </a:lvl1pPr>
          </a:lstStyle>
          <a:p>
            <a:pPr lvl="0"/>
            <a:r>
              <a:rPr kumimoji="1" lang="en-US" altLang="ja-JP" dirty="0"/>
              <a:t>Author</a:t>
            </a:r>
            <a:endParaRPr kumimoji="1" lang="ja-JP" altLang="en-US" dirty="0"/>
          </a:p>
        </p:txBody>
      </p:sp>
      <p:cxnSp>
        <p:nvCxnSpPr>
          <p:cNvPr id="9" name="直線コネクタ 8"/>
          <p:cNvCxnSpPr/>
          <p:nvPr/>
        </p:nvCxnSpPr>
        <p:spPr>
          <a:xfrm flipV="1">
            <a:off x="8813978" y="2263180"/>
            <a:ext cx="661631"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8813978" y="2623220"/>
            <a:ext cx="661631"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8813978" y="2983260"/>
            <a:ext cx="661631" cy="10081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34056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6"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2" presetClass="entr" presetSubtype="8" decel="100000" fill="hold" grpId="0" nodeType="afterEffect">
                                  <p:stCondLst>
                                    <p:cond delay="250"/>
                                  </p:stCondLst>
                                  <p:iterate type="lt">
                                    <p:tmPct val="10000"/>
                                  </p:iterate>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iterate type="lt">
                                    <p:tmPct val="10000"/>
                                  </p:iterate>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 presetClass="entr" presetSubtype="2" decel="100000" fill="hold" nodeType="withEffect">
                  <p:stCondLst>
                    <p:cond delay="250"/>
                  </p:stCondLst>
                  <p:iterate type="lt">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itors">
    <p:spTree>
      <p:nvGrpSpPr>
        <p:cNvPr id="1" name=""/>
        <p:cNvGrpSpPr/>
        <p:nvPr/>
      </p:nvGrpSpPr>
      <p:grpSpPr>
        <a:xfrm>
          <a:off x="0" y="0"/>
          <a:ext cx="0" cy="0"/>
          <a:chOff x="0" y="0"/>
          <a:chExt cx="0" cy="0"/>
        </a:xfrm>
      </p:grpSpPr>
      <p:sp>
        <p:nvSpPr>
          <p:cNvPr id="3" name="正方形/長方形 2"/>
          <p:cNvSpPr/>
          <p:nvPr userDrawn="1"/>
        </p:nvSpPr>
        <p:spPr>
          <a:xfrm>
            <a:off x="30371" y="5143500"/>
            <a:ext cx="18288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5804" y="890144"/>
            <a:ext cx="7345164" cy="5020114"/>
          </a:xfrm>
          <a:prstGeom prst="rect">
            <a:avLst/>
          </a:prstGeom>
        </p:spPr>
      </p:pic>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4233" y="890144"/>
            <a:ext cx="7345164" cy="5020114"/>
          </a:xfrm>
          <a:prstGeom prst="rect">
            <a:avLst/>
          </a:prstGeom>
        </p:spPr>
      </p:pic>
      <p:sp>
        <p:nvSpPr>
          <p:cNvPr id="9" name="図プレースホルダー 8"/>
          <p:cNvSpPr>
            <a:spLocks noGrp="1"/>
          </p:cNvSpPr>
          <p:nvPr>
            <p:ph type="pic" sz="quarter" idx="10" hasCustomPrompt="1"/>
          </p:nvPr>
        </p:nvSpPr>
        <p:spPr>
          <a:xfrm>
            <a:off x="1078007" y="1111250"/>
            <a:ext cx="5617508" cy="3671888"/>
          </a:xfrm>
        </p:spPr>
        <p:txBody>
          <a:bodyPr/>
          <a:lstStyle>
            <a:lvl1pPr>
              <a:defRPr baseline="0"/>
            </a:lvl1pPr>
          </a:lstStyle>
          <a:p>
            <a:r>
              <a:rPr kumimoji="1" lang="en-US" altLang="ja-JP" dirty="0"/>
              <a:t>Add Image</a:t>
            </a:r>
            <a:endParaRPr kumimoji="1" lang="ja-JP" altLang="en-US" dirty="0"/>
          </a:p>
        </p:txBody>
      </p:sp>
      <p:sp>
        <p:nvSpPr>
          <p:cNvPr id="10" name="図プレースホルダー 8"/>
          <p:cNvSpPr>
            <a:spLocks noGrp="1"/>
          </p:cNvSpPr>
          <p:nvPr>
            <p:ph type="pic" sz="quarter" idx="11" hasCustomPrompt="1"/>
          </p:nvPr>
        </p:nvSpPr>
        <p:spPr>
          <a:xfrm>
            <a:off x="11489631" y="1111052"/>
            <a:ext cx="5617508" cy="3671888"/>
          </a:xfrm>
        </p:spPr>
        <p:txBody>
          <a:bodyPr/>
          <a:lstStyle>
            <a:lvl1pPr>
              <a:defRPr/>
            </a:lvl1pPr>
          </a:lstStyle>
          <a:p>
            <a:r>
              <a:rPr kumimoji="1" lang="en-US" altLang="ja-JP" dirty="0"/>
              <a:t>Add Image</a:t>
            </a:r>
            <a:endParaRPr kumimoji="1" lang="ja-JP" altLang="en-US" dirty="0"/>
          </a:p>
        </p:txBody>
      </p:sp>
      <p:sp>
        <p:nvSpPr>
          <p:cNvPr id="12" name="タイトル 1"/>
          <p:cNvSpPr>
            <a:spLocks noGrp="1"/>
          </p:cNvSpPr>
          <p:nvPr>
            <p:ph type="title" hasCustomPrompt="1"/>
          </p:nvPr>
        </p:nvSpPr>
        <p:spPr>
          <a:xfrm>
            <a:off x="1366461" y="6799684"/>
            <a:ext cx="16203206" cy="1080120"/>
          </a:xfrm>
          <a:prstGeom prst="rect">
            <a:avLst/>
          </a:prstGeom>
        </p:spPr>
        <p:txBody>
          <a:bodyPr anchor="t">
            <a:normAutofit/>
          </a:bodyPr>
          <a:lstStyle>
            <a:lvl1pPr algn="l">
              <a:defRPr sz="6001" spc="600" baseline="0"/>
            </a:lvl1pPr>
          </a:lstStyle>
          <a:p>
            <a:r>
              <a:rPr kumimoji="1" lang="en-US" altLang="ja-JP" dirty="0"/>
              <a:t>TEXT</a:t>
            </a:r>
            <a:endParaRPr kumimoji="1" lang="ja-JP" altLang="en-US" dirty="0"/>
          </a:p>
        </p:txBody>
      </p:sp>
      <p:grpSp>
        <p:nvGrpSpPr>
          <p:cNvPr id="13" name="グループ化 12"/>
          <p:cNvGrpSpPr/>
          <p:nvPr userDrawn="1"/>
        </p:nvGrpSpPr>
        <p:grpSpPr>
          <a:xfrm>
            <a:off x="862361" y="5791572"/>
            <a:ext cx="661631" cy="1728192"/>
            <a:chOff x="4012746" y="1615108"/>
            <a:chExt cx="661574" cy="1728192"/>
          </a:xfrm>
        </p:grpSpPr>
        <p:cxnSp>
          <p:nvCxnSpPr>
            <p:cNvPr id="14" name="直線コネクタ 13"/>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テキスト プレースホルダー 6"/>
          <p:cNvSpPr>
            <a:spLocks noGrp="1"/>
          </p:cNvSpPr>
          <p:nvPr>
            <p:ph type="body" sz="quarter" idx="16" hasCustomPrompt="1"/>
          </p:nvPr>
        </p:nvSpPr>
        <p:spPr>
          <a:xfrm>
            <a:off x="1366461" y="7735788"/>
            <a:ext cx="16203206" cy="194421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
        <p:nvSpPr>
          <p:cNvPr id="19" name="テキスト プレースホルダー 18"/>
          <p:cNvSpPr>
            <a:spLocks noGrp="1"/>
          </p:cNvSpPr>
          <p:nvPr>
            <p:ph type="body" sz="quarter" idx="17" hasCustomPrompt="1"/>
          </p:nvPr>
        </p:nvSpPr>
        <p:spPr>
          <a:xfrm>
            <a:off x="4463074" y="691694"/>
            <a:ext cx="8714267" cy="6130764"/>
          </a:xfrm>
          <a:blipFill>
            <a:blip r:embed="rId3"/>
            <a:stretch>
              <a:fillRect/>
            </a:stretch>
          </a:blipFill>
        </p:spPr>
        <p:txBody>
          <a:bodyPr/>
          <a:lstStyle/>
          <a:p>
            <a:pPr lvl="0"/>
            <a:r>
              <a:rPr kumimoji="1" lang="en-US" altLang="ja-JP" dirty="0"/>
              <a:t> </a:t>
            </a:r>
            <a:endParaRPr kumimoji="1" lang="ja-JP" altLang="en-US" dirty="0"/>
          </a:p>
        </p:txBody>
      </p:sp>
      <p:sp>
        <p:nvSpPr>
          <p:cNvPr id="11" name="図プレースホルダー 8"/>
          <p:cNvSpPr>
            <a:spLocks noGrp="1"/>
          </p:cNvSpPr>
          <p:nvPr>
            <p:ph type="pic" sz="quarter" idx="12" hasCustomPrompt="1"/>
          </p:nvPr>
        </p:nvSpPr>
        <p:spPr>
          <a:xfrm>
            <a:off x="5419618" y="967036"/>
            <a:ext cx="6801179" cy="4320480"/>
          </a:xfrm>
        </p:spPr>
        <p:txBody>
          <a:bodyPr/>
          <a:lstStyle>
            <a:lvl1pPr>
              <a:defRPr/>
            </a:lvl1pPr>
          </a:lstStyle>
          <a:p>
            <a:r>
              <a:rPr kumimoji="1" lang="en-US" altLang="ja-JP" dirty="0"/>
              <a:t>Add Image</a:t>
            </a:r>
          </a:p>
        </p:txBody>
      </p:sp>
    </p:spTree>
    <p:extLst>
      <p:ext uri="{BB962C8B-B14F-4D97-AF65-F5344CB8AC3E}">
        <p14:creationId xmlns:p14="http://schemas.microsoft.com/office/powerpoint/2010/main" val="316325348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250"/>
                            </p:stCondLst>
                            <p:childTnLst>
                              <p:par>
                                <p:cTn id="19" presetID="10" presetClass="entr" presetSubtype="0" fill="hold" grpId="0" nodeType="afterEffect">
                                  <p:stCondLst>
                                    <p:cond delay="25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9">
                                            <p:bg/>
                                          </p:spTgt>
                                        </p:tgtEl>
                                        <p:attrNameLst>
                                          <p:attrName>style.visibility</p:attrName>
                                        </p:attrNameLst>
                                      </p:cBhvr>
                                      <p:to>
                                        <p:strVal val="visible"/>
                                      </p:to>
                                    </p:set>
                                    <p:animEffect transition="in" filter="fade">
                                      <p:cBhvr>
                                        <p:cTn id="24" dur="500"/>
                                        <p:tgtEl>
                                          <p:spTgt spid="19">
                                            <p:bg/>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fade">
                                      <p:cBhvr>
                                        <p:cTn id="27" dur="500"/>
                                        <p:tgtEl>
                                          <p:spTgt spid="19">
                                            <p:txEl>
                                              <p:pRg st="0" end="0"/>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2500"/>
                            </p:stCondLst>
                            <p:childTnLst>
                              <p:par>
                                <p:cTn id="33" presetID="2" presetClass="entr" presetSubtype="8" decel="100000" fill="hold" grpId="0" nodeType="afterEffect">
                                  <p:stCondLst>
                                    <p:cond delay="0"/>
                                  </p:stCondLst>
                                  <p:iterate type="lt">
                                    <p:tmPct val="10000"/>
                                  </p:iterate>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10" presetClass="entr" presetSubtype="0" fill="hold" grpId="0" nodeType="withEffect">
                                  <p:stCondLst>
                                    <p:cond delay="50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7">
                                            <p:txEl>
                                              <p:pRg st="1" end="1"/>
                                            </p:txEl>
                                          </p:spTgt>
                                        </p:tgtEl>
                                        <p:attrNameLst>
                                          <p:attrName>style.visibility</p:attrName>
                                        </p:attrNameLst>
                                      </p:cBhvr>
                                      <p:to>
                                        <p:strVal val="visible"/>
                                      </p:to>
                                    </p:set>
                                    <p:animEffect transition="in" filter="fade">
                                      <p:cBhvr>
                                        <p:cTn id="4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7" grpId="0" build="allAtOnce">
        <p:tmplLst>
          <p:tmpl lvl="1">
            <p:tnLst>
              <p:par>
                <p:cTn presetID="10" presetClass="entr" presetSubtype="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animBg="1">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1"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Minitors">
    <p:spTree>
      <p:nvGrpSpPr>
        <p:cNvPr id="1" name=""/>
        <p:cNvGrpSpPr/>
        <p:nvPr/>
      </p:nvGrpSpPr>
      <p:grpSpPr>
        <a:xfrm>
          <a:off x="0" y="0"/>
          <a:ext cx="0" cy="0"/>
          <a:chOff x="0" y="0"/>
          <a:chExt cx="0" cy="0"/>
        </a:xfrm>
      </p:grpSpPr>
      <p:sp>
        <p:nvSpPr>
          <p:cNvPr id="3" name="正方形/長方形 2"/>
          <p:cNvSpPr/>
          <p:nvPr userDrawn="1"/>
        </p:nvSpPr>
        <p:spPr>
          <a:xfrm>
            <a:off x="30371" y="5143500"/>
            <a:ext cx="18288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5016" y="511248"/>
            <a:ext cx="8568758" cy="5856389"/>
          </a:xfrm>
          <a:prstGeom prst="rect">
            <a:avLst/>
          </a:prstGeom>
        </p:spPr>
      </p:pic>
      <p:sp>
        <p:nvSpPr>
          <p:cNvPr id="10" name="図プレースホルダー 8"/>
          <p:cNvSpPr>
            <a:spLocks noGrp="1"/>
          </p:cNvSpPr>
          <p:nvPr>
            <p:ph type="pic" sz="quarter" idx="11" hasCustomPrompt="1"/>
          </p:nvPr>
        </p:nvSpPr>
        <p:spPr>
          <a:xfrm>
            <a:off x="5111202" y="764183"/>
            <a:ext cx="6697325" cy="4283569"/>
          </a:xfrm>
        </p:spPr>
        <p:txBody>
          <a:bodyPr/>
          <a:lstStyle>
            <a:lvl1pPr>
              <a:defRPr/>
            </a:lvl1pPr>
          </a:lstStyle>
          <a:p>
            <a:r>
              <a:rPr kumimoji="1" lang="en-US" altLang="ja-JP" dirty="0"/>
              <a:t>Add Image</a:t>
            </a:r>
            <a:endParaRPr kumimoji="1" lang="ja-JP" altLang="en-US" dirty="0"/>
          </a:p>
        </p:txBody>
      </p:sp>
      <p:sp>
        <p:nvSpPr>
          <p:cNvPr id="12" name="タイトル 1"/>
          <p:cNvSpPr>
            <a:spLocks noGrp="1"/>
          </p:cNvSpPr>
          <p:nvPr>
            <p:ph type="title" hasCustomPrompt="1"/>
          </p:nvPr>
        </p:nvSpPr>
        <p:spPr>
          <a:xfrm>
            <a:off x="1366461" y="6799684"/>
            <a:ext cx="16203206" cy="1080120"/>
          </a:xfrm>
          <a:prstGeom prst="rect">
            <a:avLst/>
          </a:prstGeom>
        </p:spPr>
        <p:txBody>
          <a:bodyPr anchor="t">
            <a:normAutofit/>
          </a:bodyPr>
          <a:lstStyle>
            <a:lvl1pPr algn="l">
              <a:defRPr sz="6001" spc="600" baseline="0"/>
            </a:lvl1pPr>
          </a:lstStyle>
          <a:p>
            <a:r>
              <a:rPr kumimoji="1" lang="en-US" altLang="ja-JP" dirty="0"/>
              <a:t>TEXT</a:t>
            </a:r>
            <a:endParaRPr kumimoji="1" lang="ja-JP" altLang="en-US" dirty="0"/>
          </a:p>
        </p:txBody>
      </p:sp>
      <p:grpSp>
        <p:nvGrpSpPr>
          <p:cNvPr id="13" name="グループ化 12"/>
          <p:cNvGrpSpPr/>
          <p:nvPr userDrawn="1"/>
        </p:nvGrpSpPr>
        <p:grpSpPr>
          <a:xfrm>
            <a:off x="862361" y="5791572"/>
            <a:ext cx="661631" cy="1728192"/>
            <a:chOff x="4012746" y="1615108"/>
            <a:chExt cx="661574" cy="1728192"/>
          </a:xfrm>
        </p:grpSpPr>
        <p:cxnSp>
          <p:nvCxnSpPr>
            <p:cNvPr id="14" name="直線コネクタ 13"/>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テキスト プレースホルダー 6"/>
          <p:cNvSpPr>
            <a:spLocks noGrp="1"/>
          </p:cNvSpPr>
          <p:nvPr>
            <p:ph type="body" sz="quarter" idx="16" hasCustomPrompt="1"/>
          </p:nvPr>
        </p:nvSpPr>
        <p:spPr>
          <a:xfrm>
            <a:off x="1366461" y="7735788"/>
            <a:ext cx="16203206" cy="194421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pic>
        <p:nvPicPr>
          <p:cNvPr id="2" name="図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78760" y="2388840"/>
            <a:ext cx="1812492" cy="3762772"/>
          </a:xfrm>
          <a:prstGeom prst="rect">
            <a:avLst/>
          </a:prstGeom>
        </p:spPr>
      </p:pic>
      <p:pic>
        <p:nvPicPr>
          <p:cNvPr id="4" name="図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456655" y="1112079"/>
            <a:ext cx="3557204" cy="5029200"/>
          </a:xfrm>
          <a:prstGeom prst="rect">
            <a:avLst/>
          </a:prstGeom>
        </p:spPr>
      </p:pic>
      <p:sp>
        <p:nvSpPr>
          <p:cNvPr id="18" name="図プレースホルダー 8"/>
          <p:cNvSpPr>
            <a:spLocks noGrp="1"/>
          </p:cNvSpPr>
          <p:nvPr>
            <p:ph type="pic" sz="quarter" idx="17" hasCustomPrompt="1"/>
          </p:nvPr>
        </p:nvSpPr>
        <p:spPr>
          <a:xfrm>
            <a:off x="3022788" y="2876156"/>
            <a:ext cx="1512299" cy="2771401"/>
          </a:xfrm>
        </p:spPr>
        <p:txBody>
          <a:bodyPr/>
          <a:lstStyle>
            <a:lvl1pPr>
              <a:defRPr/>
            </a:lvl1pPr>
          </a:lstStyle>
          <a:p>
            <a:r>
              <a:rPr kumimoji="1" lang="en-US" altLang="ja-JP" dirty="0"/>
              <a:t>Add Image</a:t>
            </a:r>
            <a:endParaRPr kumimoji="1" lang="ja-JP" altLang="en-US" dirty="0"/>
          </a:p>
        </p:txBody>
      </p:sp>
      <p:sp>
        <p:nvSpPr>
          <p:cNvPr id="20" name="図プレースホルダー 8"/>
          <p:cNvSpPr>
            <a:spLocks noGrp="1"/>
          </p:cNvSpPr>
          <p:nvPr>
            <p:ph type="pic" sz="quarter" idx="18" hasCustomPrompt="1"/>
          </p:nvPr>
        </p:nvSpPr>
        <p:spPr>
          <a:xfrm>
            <a:off x="12723125" y="1615108"/>
            <a:ext cx="3024262" cy="4032448"/>
          </a:xfrm>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111349083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500"/>
                            </p:stCondLst>
                            <p:childTnLst>
                              <p:par>
                                <p:cTn id="19" presetID="10" presetClass="entr" presetSubtype="0" fill="hold" grpId="0" nodeType="afterEffect">
                                  <p:stCondLst>
                                    <p:cond delay="25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2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2250"/>
                            </p:stCondLst>
                            <p:childTnLst>
                              <p:par>
                                <p:cTn id="26" presetID="10" presetClass="entr" presetSubtype="0" fill="hold" nodeType="afterEffect">
                                  <p:stCondLst>
                                    <p:cond delay="25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000"/>
                            </p:stCondLst>
                            <p:childTnLst>
                              <p:par>
                                <p:cTn id="30" presetID="2" presetClass="entr" presetSubtype="8" decel="100000" fill="hold" grpId="0" nodeType="after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500"/>
                                  </p:stCondLst>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fade">
                                      <p:cBhvr>
                                        <p:cTn id="36" dur="500"/>
                                        <p:tgtEl>
                                          <p:spTgt spid="17">
                                            <p:txEl>
                                              <p:pRg st="0" end="0"/>
                                            </p:txEl>
                                          </p:spTgt>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7">
                                            <p:txEl>
                                              <p:pRg st="1" end="1"/>
                                            </p:txEl>
                                          </p:spTgt>
                                        </p:tgtEl>
                                        <p:attrNameLst>
                                          <p:attrName>style.visibility</p:attrName>
                                        </p:attrNameLst>
                                      </p:cBhvr>
                                      <p:to>
                                        <p:strVal val="visible"/>
                                      </p:to>
                                    </p:set>
                                    <p:animEffect transition="in" filter="fade">
                                      <p:cBhvr>
                                        <p:cTn id="39"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build="allAtOnce">
        <p:tmplLst>
          <p:tmpl lvl="1">
            <p:tnLst>
              <p:par>
                <p:cTn presetID="10" presetClass="entr" presetSubtype="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bldP spid="20"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1" y="2"/>
            <a:ext cx="18288000" cy="6439643"/>
          </a:xfrm>
        </p:spPr>
        <p:txBody>
          <a:bodyPr/>
          <a:lstStyle>
            <a:lvl1pPr>
              <a:defRPr/>
            </a:lvl1pPr>
          </a:lstStyle>
          <a:p>
            <a:r>
              <a:rPr kumimoji="1" lang="en-US" altLang="ja-JP" dirty="0"/>
              <a:t>Add Image</a:t>
            </a:r>
            <a:endParaRPr kumimoji="1" lang="ja-JP" altLang="en-US" dirty="0"/>
          </a:p>
        </p:txBody>
      </p:sp>
      <p:sp>
        <p:nvSpPr>
          <p:cNvPr id="5" name="タイトル 1"/>
          <p:cNvSpPr>
            <a:spLocks noGrp="1"/>
          </p:cNvSpPr>
          <p:nvPr>
            <p:ph type="title" hasCustomPrompt="1"/>
          </p:nvPr>
        </p:nvSpPr>
        <p:spPr>
          <a:xfrm>
            <a:off x="1366461" y="7735788"/>
            <a:ext cx="16203206" cy="1080120"/>
          </a:xfrm>
          <a:prstGeom prst="rect">
            <a:avLst/>
          </a:prstGeom>
        </p:spPr>
        <p:txBody>
          <a:bodyPr anchor="t">
            <a:normAutofit/>
          </a:bodyPr>
          <a:lstStyle>
            <a:lvl1pPr algn="l">
              <a:defRPr sz="6001" spc="600" baseline="0"/>
            </a:lvl1pPr>
          </a:lstStyle>
          <a:p>
            <a:r>
              <a:rPr kumimoji="1" lang="en-US" altLang="ja-JP" dirty="0"/>
              <a:t>TEXT</a:t>
            </a:r>
            <a:endParaRPr kumimoji="1" lang="ja-JP" altLang="en-US" dirty="0"/>
          </a:p>
        </p:txBody>
      </p:sp>
      <p:grpSp>
        <p:nvGrpSpPr>
          <p:cNvPr id="6" name="グループ化 5"/>
          <p:cNvGrpSpPr/>
          <p:nvPr userDrawn="1"/>
        </p:nvGrpSpPr>
        <p:grpSpPr>
          <a:xfrm>
            <a:off x="862361" y="6727676"/>
            <a:ext cx="661631" cy="1728192"/>
            <a:chOff x="4012746" y="1615108"/>
            <a:chExt cx="661574" cy="1728192"/>
          </a:xfrm>
        </p:grpSpPr>
        <p:cxnSp>
          <p:nvCxnSpPr>
            <p:cNvPr id="7" name="直線コネクタ 6"/>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テキスト プレースホルダー 6"/>
          <p:cNvSpPr>
            <a:spLocks noGrp="1"/>
          </p:cNvSpPr>
          <p:nvPr>
            <p:ph type="body" sz="quarter" idx="16" hasCustomPrompt="1"/>
          </p:nvPr>
        </p:nvSpPr>
        <p:spPr>
          <a:xfrm>
            <a:off x="1366461" y="8671892"/>
            <a:ext cx="16203206" cy="122413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330940732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 presetClass="entr" presetSubtype="8" decel="10000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build="allAtOnce">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lf Image">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1" y="2"/>
            <a:ext cx="9143206" cy="10286999"/>
          </a:xfrm>
        </p:spPr>
        <p:txBody>
          <a:bodyPr/>
          <a:lstStyle>
            <a:lvl1pPr>
              <a:defRPr/>
            </a:lvl1pPr>
          </a:lstStyle>
          <a:p>
            <a:r>
              <a:rPr kumimoji="1" lang="en-US" altLang="ja-JP" dirty="0"/>
              <a:t>Add Image</a:t>
            </a:r>
            <a:endParaRPr kumimoji="1" lang="ja-JP" altLang="en-US" dirty="0"/>
          </a:p>
        </p:txBody>
      </p:sp>
      <p:sp>
        <p:nvSpPr>
          <p:cNvPr id="5" name="タイトル 1"/>
          <p:cNvSpPr>
            <a:spLocks noGrp="1"/>
          </p:cNvSpPr>
          <p:nvPr>
            <p:ph type="title" hasCustomPrompt="1"/>
          </p:nvPr>
        </p:nvSpPr>
        <p:spPr>
          <a:xfrm>
            <a:off x="10008171" y="3805742"/>
            <a:ext cx="7633510" cy="1080120"/>
          </a:xfrm>
          <a:prstGeom prst="rect">
            <a:avLst/>
          </a:prstGeom>
        </p:spPr>
        <p:txBody>
          <a:bodyPr anchor="t">
            <a:normAutofit/>
          </a:bodyPr>
          <a:lstStyle>
            <a:lvl1pPr algn="l">
              <a:defRPr sz="6001" spc="600" baseline="0"/>
            </a:lvl1pPr>
          </a:lstStyle>
          <a:p>
            <a:r>
              <a:rPr kumimoji="1" lang="en-US" altLang="ja-JP" dirty="0"/>
              <a:t>TEXT</a:t>
            </a:r>
            <a:endParaRPr kumimoji="1" lang="ja-JP" altLang="en-US" dirty="0"/>
          </a:p>
        </p:txBody>
      </p:sp>
      <p:grpSp>
        <p:nvGrpSpPr>
          <p:cNvPr id="6" name="グループ化 5"/>
          <p:cNvGrpSpPr/>
          <p:nvPr userDrawn="1"/>
        </p:nvGrpSpPr>
        <p:grpSpPr>
          <a:xfrm>
            <a:off x="9504071" y="2797630"/>
            <a:ext cx="661631" cy="1728192"/>
            <a:chOff x="4012746" y="1615108"/>
            <a:chExt cx="661574" cy="1728192"/>
          </a:xfrm>
        </p:grpSpPr>
        <p:cxnSp>
          <p:nvCxnSpPr>
            <p:cNvPr id="7" name="直線コネクタ 6"/>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テキスト プレースホルダー 6"/>
          <p:cNvSpPr>
            <a:spLocks noGrp="1"/>
          </p:cNvSpPr>
          <p:nvPr>
            <p:ph type="body" sz="quarter" idx="16" hasCustomPrompt="1"/>
          </p:nvPr>
        </p:nvSpPr>
        <p:spPr>
          <a:xfrm>
            <a:off x="10008171" y="4741846"/>
            <a:ext cx="7633510" cy="194421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212592573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 presetClass="entr" presetSubtype="8" decel="10000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build="allAtOnce">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1" y="2"/>
            <a:ext cx="18288000" cy="10286999"/>
          </a:xfrm>
        </p:spPr>
        <p:txBody>
          <a:bodyPr/>
          <a:lstStyle>
            <a:lvl1pPr>
              <a:defRPr/>
            </a:lvl1pPr>
          </a:lstStyle>
          <a:p>
            <a:r>
              <a:rPr kumimoji="1" lang="en-US" altLang="ja-JP" dirty="0"/>
              <a:t>Add Image</a:t>
            </a:r>
            <a:endParaRPr kumimoji="1" lang="ja-JP" altLang="en-US" dirty="0"/>
          </a:p>
        </p:txBody>
      </p:sp>
      <p:sp>
        <p:nvSpPr>
          <p:cNvPr id="4" name="タイトル 1"/>
          <p:cNvSpPr>
            <a:spLocks noGrp="1"/>
          </p:cNvSpPr>
          <p:nvPr>
            <p:ph type="title" hasCustomPrompt="1"/>
          </p:nvPr>
        </p:nvSpPr>
        <p:spPr>
          <a:xfrm>
            <a:off x="1006389" y="6871692"/>
            <a:ext cx="16203206" cy="1080120"/>
          </a:xfrm>
          <a:prstGeom prst="rect">
            <a:avLst/>
          </a:prstGeom>
        </p:spPr>
        <p:txBody>
          <a:bodyPr anchor="t">
            <a:normAutofit/>
          </a:bodyPr>
          <a:lstStyle>
            <a:lvl1pPr algn="ctr">
              <a:defRPr sz="6001" spc="600" baseline="0"/>
            </a:lvl1pPr>
          </a:lstStyle>
          <a:p>
            <a:r>
              <a:rPr kumimoji="1" lang="en-US" altLang="ja-JP" dirty="0"/>
              <a:t>TEXT</a:t>
            </a:r>
            <a:endParaRPr kumimoji="1" lang="ja-JP" altLang="en-US" dirty="0"/>
          </a:p>
        </p:txBody>
      </p:sp>
      <p:sp>
        <p:nvSpPr>
          <p:cNvPr id="5" name="テキスト プレースホルダー 6"/>
          <p:cNvSpPr>
            <a:spLocks noGrp="1"/>
          </p:cNvSpPr>
          <p:nvPr>
            <p:ph type="body" sz="quarter" idx="16" hasCustomPrompt="1"/>
          </p:nvPr>
        </p:nvSpPr>
        <p:spPr>
          <a:xfrm>
            <a:off x="1006389" y="7807796"/>
            <a:ext cx="16203206" cy="1944216"/>
          </a:xfrm>
        </p:spPr>
        <p:txBody>
          <a:bodyPr anchor="t">
            <a:noAutofit/>
          </a:bodyPr>
          <a:lstStyle>
            <a:lvl1pPr algn="ctr">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195796686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5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allAtOnce">
        <p:tmplLst>
          <p:tmpl lvl="1">
            <p:tnLst>
              <p:par>
                <p:cTn presetID="10" presetClass="entr" presetSubtype="0"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A09A49-FF19-4291-95EC-1B81BA01908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F9F32D6-4DA4-4349-B0E8-652D538088D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B68FF7F-0832-4F8F-A5F3-CB8028A25142}"/>
              </a:ext>
            </a:extLst>
          </p:cNvPr>
          <p:cNvSpPr>
            <a:spLocks noGrp="1"/>
          </p:cNvSpPr>
          <p:nvPr>
            <p:ph type="dt" sz="half" idx="10"/>
          </p:nvPr>
        </p:nvSpPr>
        <p:spPr/>
        <p:txBody>
          <a:bodyPr/>
          <a:lstStyle/>
          <a:p>
            <a:fld id="{F8A9EC09-AF8A-4B5E-8722-2F09AE482102}" type="datetimeFigureOut">
              <a:rPr lang="zh-TW" altLang="en-US" smtClean="0"/>
              <a:t>2021/12/2</a:t>
            </a:fld>
            <a:endParaRPr lang="zh-TW" altLang="en-US"/>
          </a:p>
        </p:txBody>
      </p:sp>
      <p:sp>
        <p:nvSpPr>
          <p:cNvPr id="5" name="頁尾版面配置區 4">
            <a:extLst>
              <a:ext uri="{FF2B5EF4-FFF2-40B4-BE49-F238E27FC236}">
                <a16:creationId xmlns:a16="http://schemas.microsoft.com/office/drawing/2014/main" id="{0E86ADEA-B87E-4FDF-A213-BFE1C7928A1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DC7346A-159C-4631-8C91-0D9BB39F46F9}"/>
              </a:ext>
            </a:extLst>
          </p:cNvPr>
          <p:cNvSpPr>
            <a:spLocks noGrp="1"/>
          </p:cNvSpPr>
          <p:nvPr>
            <p:ph type="sldNum" sz="quarter" idx="12"/>
          </p:nvPr>
        </p:nvSpPr>
        <p:spPr/>
        <p:txBody>
          <a:bodyPr/>
          <a:lstStyle/>
          <a:p>
            <a:fld id="{82D2BE66-ADB3-4388-A179-CDEE18ECC09E}" type="slidenum">
              <a:rPr lang="zh-TW" altLang="en-US" smtClean="0"/>
              <a:t>‹#›</a:t>
            </a:fld>
            <a:endParaRPr lang="zh-TW" altLang="en-US"/>
          </a:p>
        </p:txBody>
      </p:sp>
    </p:spTree>
    <p:extLst>
      <p:ext uri="{BB962C8B-B14F-4D97-AF65-F5344CB8AC3E}">
        <p14:creationId xmlns:p14="http://schemas.microsoft.com/office/powerpoint/2010/main" val="163853949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14399" y="4063603"/>
            <a:ext cx="16459200" cy="1440161"/>
          </a:xfrm>
        </p:spPr>
        <p:txBody>
          <a:bodyPr anchor="b">
            <a:noAutofit/>
          </a:bodyPr>
          <a:lstStyle>
            <a:lvl1pPr algn="ctr">
              <a:defRPr sz="8001" kern="0" spc="2000" baseline="0"/>
            </a:lvl1pPr>
          </a:lstStyle>
          <a:p>
            <a:r>
              <a:rPr kumimoji="1" lang="en-US" altLang="ja-JP" dirty="0"/>
              <a:t>TITLE</a:t>
            </a:r>
            <a:endParaRPr kumimoji="1" lang="ja-JP" altLang="en-US" dirty="0"/>
          </a:p>
        </p:txBody>
      </p:sp>
      <p:sp>
        <p:nvSpPr>
          <p:cNvPr id="6" name="テキスト プレースホルダー 5"/>
          <p:cNvSpPr>
            <a:spLocks noGrp="1"/>
          </p:cNvSpPr>
          <p:nvPr>
            <p:ph type="body" sz="quarter" idx="12" hasCustomPrompt="1"/>
          </p:nvPr>
        </p:nvSpPr>
        <p:spPr>
          <a:xfrm>
            <a:off x="970841" y="5359748"/>
            <a:ext cx="16346317" cy="575841"/>
          </a:xfrm>
        </p:spPr>
        <p:txBody>
          <a:bodyPr>
            <a:noAutofit/>
          </a:bodyPr>
          <a:lstStyle>
            <a:lvl1pPr algn="ctr">
              <a:spcBef>
                <a:spcPts val="0"/>
              </a:spcBef>
              <a:defRPr sz="2800" spc="1000" baseline="0">
                <a:solidFill>
                  <a:schemeClr val="tx1"/>
                </a:solidFill>
              </a:defRPr>
            </a:lvl1pPr>
          </a:lstStyle>
          <a:p>
            <a:pPr lvl="0"/>
            <a:r>
              <a:rPr kumimoji="1" lang="en-US" altLang="ja-JP" dirty="0"/>
              <a:t>DESCRIPTION GOES HERE</a:t>
            </a:r>
            <a:endParaRPr kumimoji="1" lang="ja-JP" altLang="en-US" dirty="0"/>
          </a:p>
        </p:txBody>
      </p:sp>
      <p:sp>
        <p:nvSpPr>
          <p:cNvPr id="7" name="テキスト プレースホルダー 5"/>
          <p:cNvSpPr>
            <a:spLocks noGrp="1"/>
          </p:cNvSpPr>
          <p:nvPr>
            <p:ph type="body" sz="quarter" idx="13" hasCustomPrompt="1"/>
          </p:nvPr>
        </p:nvSpPr>
        <p:spPr>
          <a:xfrm>
            <a:off x="970841" y="8167837"/>
            <a:ext cx="16346317" cy="1871985"/>
          </a:xfrm>
        </p:spPr>
        <p:txBody>
          <a:bodyPr anchor="b"/>
          <a:lstStyle>
            <a:lvl1pPr algn="ctr">
              <a:spcBef>
                <a:spcPts val="0"/>
              </a:spcBef>
              <a:defRPr baseline="0">
                <a:solidFill>
                  <a:schemeClr val="tx1"/>
                </a:solidFill>
              </a:defRPr>
            </a:lvl1pPr>
          </a:lstStyle>
          <a:p>
            <a:pPr lvl="0"/>
            <a:r>
              <a:rPr kumimoji="1" lang="en-US" altLang="ja-JP" dirty="0"/>
              <a:t>Info</a:t>
            </a:r>
            <a:endParaRPr kumimoji="1" lang="ja-JP" altLang="en-US" dirty="0"/>
          </a:p>
        </p:txBody>
      </p:sp>
      <p:cxnSp>
        <p:nvCxnSpPr>
          <p:cNvPr id="12" name="直線コネクタ 11"/>
          <p:cNvCxnSpPr/>
          <p:nvPr userDrawn="1"/>
        </p:nvCxnSpPr>
        <p:spPr>
          <a:xfrm flipV="1">
            <a:off x="8813978" y="2263180"/>
            <a:ext cx="661631"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8813978" y="2623220"/>
            <a:ext cx="661631"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V="1">
            <a:off x="8813978" y="2983260"/>
            <a:ext cx="661631" cy="10081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6342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6" decel="100000" fill="hold"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2" presetClass="entr" presetSubtype="8" decel="100000" fill="hold" grpId="0" nodeType="afterEffect">
                                  <p:stCondLst>
                                    <p:cond delay="250"/>
                                  </p:stCondLst>
                                  <p:iterate type="lt">
                                    <p:tmPct val="10000"/>
                                  </p:iterate>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iterate type="lt">
                                    <p:tmPct val="10000"/>
                                  </p:iterate>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 presetClass="entr" presetSubtype="2" decel="100000" fill="hold" nodeType="withEffect">
                  <p:stCondLst>
                    <p:cond delay="250"/>
                  </p:stCondLst>
                  <p:iterate type="lt">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タイトル 1"/>
          <p:cNvSpPr>
            <a:spLocks noGrp="1"/>
          </p:cNvSpPr>
          <p:nvPr>
            <p:ph type="title" hasCustomPrompt="1"/>
          </p:nvPr>
        </p:nvSpPr>
        <p:spPr>
          <a:xfrm>
            <a:off x="1078403" y="7735789"/>
            <a:ext cx="13558655" cy="1440161"/>
          </a:xfrm>
        </p:spPr>
        <p:txBody>
          <a:bodyPr anchor="b">
            <a:noAutofit/>
          </a:bodyPr>
          <a:lstStyle>
            <a:lvl1pPr algn="l">
              <a:defRPr sz="7201" kern="0" spc="2000" baseline="0"/>
            </a:lvl1pPr>
          </a:lstStyle>
          <a:p>
            <a:r>
              <a:rPr kumimoji="1" lang="en-US" altLang="ja-JP" dirty="0"/>
              <a:t>SECTION TITLE</a:t>
            </a:r>
            <a:endParaRPr kumimoji="1" lang="ja-JP" altLang="en-US" dirty="0"/>
          </a:p>
        </p:txBody>
      </p:sp>
      <p:sp>
        <p:nvSpPr>
          <p:cNvPr id="4" name="テキスト プレースホルダー 5"/>
          <p:cNvSpPr>
            <a:spLocks noGrp="1"/>
          </p:cNvSpPr>
          <p:nvPr>
            <p:ph type="body" sz="quarter" idx="12" hasCustomPrompt="1"/>
          </p:nvPr>
        </p:nvSpPr>
        <p:spPr>
          <a:xfrm>
            <a:off x="1078404" y="8959703"/>
            <a:ext cx="13465664" cy="575841"/>
          </a:xfrm>
        </p:spPr>
        <p:txBody>
          <a:bodyPr>
            <a:noAutofit/>
          </a:bodyPr>
          <a:lstStyle>
            <a:lvl1pPr algn="l">
              <a:spcBef>
                <a:spcPts val="0"/>
              </a:spcBef>
              <a:defRPr sz="2800" spc="300" baseline="0">
                <a:solidFill>
                  <a:schemeClr val="tx1"/>
                </a:solidFill>
              </a:defRPr>
            </a:lvl1pPr>
          </a:lstStyle>
          <a:p>
            <a:pPr lvl="0"/>
            <a:r>
              <a:rPr kumimoji="1" lang="en-US" altLang="ja-JP" dirty="0"/>
              <a:t>Description Goes Here</a:t>
            </a:r>
            <a:endParaRPr kumimoji="1" lang="ja-JP" altLang="en-US" dirty="0"/>
          </a:p>
        </p:txBody>
      </p:sp>
      <p:grpSp>
        <p:nvGrpSpPr>
          <p:cNvPr id="5" name="グループ化 4"/>
          <p:cNvGrpSpPr/>
          <p:nvPr userDrawn="1"/>
        </p:nvGrpSpPr>
        <p:grpSpPr>
          <a:xfrm>
            <a:off x="672730" y="6743196"/>
            <a:ext cx="661631" cy="1728192"/>
            <a:chOff x="4012746" y="1615108"/>
            <a:chExt cx="661574" cy="1728192"/>
          </a:xfrm>
        </p:grpSpPr>
        <p:cxnSp>
          <p:nvCxnSpPr>
            <p:cNvPr id="6" name="直線コネクタ 5"/>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621730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iterate type="wd">
                                    <p:tmPct val="10000"/>
                                  </p:iterate>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3" name="タイトル 1"/>
          <p:cNvSpPr>
            <a:spLocks noGrp="1"/>
          </p:cNvSpPr>
          <p:nvPr>
            <p:ph type="title" hasCustomPrompt="1"/>
          </p:nvPr>
        </p:nvSpPr>
        <p:spPr>
          <a:xfrm>
            <a:off x="1078404" y="1111052"/>
            <a:ext cx="6193225" cy="2016224"/>
          </a:xfrm>
          <a:prstGeom prst="rect">
            <a:avLst/>
          </a:prstGeom>
        </p:spPr>
        <p:txBody>
          <a:bodyPr anchor="ctr"/>
          <a:lstStyle>
            <a:lvl1pPr algn="l">
              <a:defRPr sz="7201" spc="600" baseline="0"/>
            </a:lvl1pPr>
          </a:lstStyle>
          <a:p>
            <a:r>
              <a:rPr kumimoji="1" lang="en-US" altLang="ja-JP" dirty="0"/>
              <a:t>HISTORY</a:t>
            </a:r>
            <a:endParaRPr kumimoji="1" lang="ja-JP" altLang="en-US" dirty="0"/>
          </a:p>
        </p:txBody>
      </p:sp>
      <p:grpSp>
        <p:nvGrpSpPr>
          <p:cNvPr id="4" name="グループ化 3"/>
          <p:cNvGrpSpPr/>
          <p:nvPr userDrawn="1"/>
        </p:nvGrpSpPr>
        <p:grpSpPr>
          <a:xfrm>
            <a:off x="574304" y="462980"/>
            <a:ext cx="661631" cy="1728192"/>
            <a:chOff x="4012746" y="1615108"/>
            <a:chExt cx="661574" cy="1728192"/>
          </a:xfrm>
        </p:grpSpPr>
        <p:cxnSp>
          <p:nvCxnSpPr>
            <p:cNvPr id="5" name="直線コネクタ 4"/>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9" name="直線コネクタ 8"/>
          <p:cNvCxnSpPr/>
          <p:nvPr userDrawn="1"/>
        </p:nvCxnSpPr>
        <p:spPr>
          <a:xfrm>
            <a:off x="9144794" y="0"/>
            <a:ext cx="0" cy="10287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892744" y="1219064"/>
            <a:ext cx="504100"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3" name="テキスト プレースホルダー 6"/>
          <p:cNvSpPr>
            <a:spLocks noGrp="1"/>
          </p:cNvSpPr>
          <p:nvPr>
            <p:ph type="body" sz="quarter" idx="14" hasCustomPrompt="1"/>
          </p:nvPr>
        </p:nvSpPr>
        <p:spPr>
          <a:xfrm>
            <a:off x="9504071" y="823020"/>
            <a:ext cx="4176826" cy="1296144"/>
          </a:xfrm>
        </p:spPr>
        <p:txBody>
          <a:bodyPr anchor="ctr">
            <a:noAutofit/>
          </a:bodyPr>
          <a:lstStyle>
            <a:lvl1pPr algn="l">
              <a:lnSpc>
                <a:spcPct val="100000"/>
              </a:lnSpc>
              <a:spcBef>
                <a:spcPts val="0"/>
              </a:spcBef>
              <a:defRPr sz="8001" baseline="0">
                <a:solidFill>
                  <a:schemeClr val="tx1">
                    <a:alpha val="90000"/>
                  </a:schemeClr>
                </a:solidFill>
              </a:defRPr>
            </a:lvl1pPr>
          </a:lstStyle>
          <a:p>
            <a:pPr lvl="0"/>
            <a:r>
              <a:rPr kumimoji="1" lang="en-US" altLang="ja-JP" dirty="0"/>
              <a:t>9999</a:t>
            </a:r>
          </a:p>
        </p:txBody>
      </p:sp>
      <p:sp>
        <p:nvSpPr>
          <p:cNvPr id="14" name="テキスト プレースホルダー 6"/>
          <p:cNvSpPr>
            <a:spLocks noGrp="1"/>
          </p:cNvSpPr>
          <p:nvPr>
            <p:ph type="body" sz="quarter" idx="15" hasCustomPrompt="1"/>
          </p:nvPr>
        </p:nvSpPr>
        <p:spPr>
          <a:xfrm>
            <a:off x="9504071" y="1903140"/>
            <a:ext cx="8281639" cy="165618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6" name="円/楕円 15"/>
          <p:cNvSpPr/>
          <p:nvPr userDrawn="1"/>
        </p:nvSpPr>
        <p:spPr>
          <a:xfrm>
            <a:off x="8892744" y="4315408"/>
            <a:ext cx="504100"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7" name="テキスト プレースホルダー 6"/>
          <p:cNvSpPr>
            <a:spLocks noGrp="1"/>
          </p:cNvSpPr>
          <p:nvPr>
            <p:ph type="body" sz="quarter" idx="16" hasCustomPrompt="1"/>
          </p:nvPr>
        </p:nvSpPr>
        <p:spPr>
          <a:xfrm>
            <a:off x="4589607" y="3919364"/>
            <a:ext cx="4176826" cy="1296144"/>
          </a:xfrm>
        </p:spPr>
        <p:txBody>
          <a:bodyPr anchor="ctr">
            <a:noAutofit/>
          </a:bodyPr>
          <a:lstStyle>
            <a:lvl1pPr algn="r">
              <a:lnSpc>
                <a:spcPct val="100000"/>
              </a:lnSpc>
              <a:spcBef>
                <a:spcPts val="0"/>
              </a:spcBef>
              <a:defRPr sz="8001" baseline="0">
                <a:solidFill>
                  <a:schemeClr val="tx1">
                    <a:alpha val="90000"/>
                  </a:schemeClr>
                </a:solidFill>
              </a:defRPr>
            </a:lvl1pPr>
          </a:lstStyle>
          <a:p>
            <a:pPr lvl="0"/>
            <a:r>
              <a:rPr kumimoji="1" lang="en-US" altLang="ja-JP" dirty="0"/>
              <a:t>9999</a:t>
            </a:r>
          </a:p>
        </p:txBody>
      </p:sp>
      <p:sp>
        <p:nvSpPr>
          <p:cNvPr id="18" name="テキスト プレースホルダー 6"/>
          <p:cNvSpPr>
            <a:spLocks noGrp="1"/>
          </p:cNvSpPr>
          <p:nvPr>
            <p:ph type="body" sz="quarter" idx="17" hasCustomPrompt="1"/>
          </p:nvPr>
        </p:nvSpPr>
        <p:spPr>
          <a:xfrm>
            <a:off x="502289" y="4999484"/>
            <a:ext cx="8281639" cy="1656184"/>
          </a:xfrm>
        </p:spPr>
        <p:txBody>
          <a:bodyPr>
            <a:noAutofit/>
          </a:bodyPr>
          <a:lstStyle>
            <a:lvl1pPr algn="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9" name="円/楕円 18"/>
          <p:cNvSpPr/>
          <p:nvPr userDrawn="1"/>
        </p:nvSpPr>
        <p:spPr>
          <a:xfrm>
            <a:off x="8892744" y="7339744"/>
            <a:ext cx="504100"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0" name="テキスト プレースホルダー 6"/>
          <p:cNvSpPr>
            <a:spLocks noGrp="1"/>
          </p:cNvSpPr>
          <p:nvPr>
            <p:ph type="body" sz="quarter" idx="18" hasCustomPrompt="1"/>
          </p:nvPr>
        </p:nvSpPr>
        <p:spPr>
          <a:xfrm>
            <a:off x="9504071" y="6943700"/>
            <a:ext cx="4176826" cy="1296144"/>
          </a:xfrm>
        </p:spPr>
        <p:txBody>
          <a:bodyPr anchor="ctr">
            <a:noAutofit/>
          </a:bodyPr>
          <a:lstStyle>
            <a:lvl1pPr algn="l">
              <a:lnSpc>
                <a:spcPct val="100000"/>
              </a:lnSpc>
              <a:spcBef>
                <a:spcPts val="0"/>
              </a:spcBef>
              <a:defRPr sz="8001" baseline="0">
                <a:solidFill>
                  <a:schemeClr val="tx1">
                    <a:alpha val="90000"/>
                  </a:schemeClr>
                </a:solidFill>
              </a:defRPr>
            </a:lvl1pPr>
          </a:lstStyle>
          <a:p>
            <a:pPr lvl="0"/>
            <a:r>
              <a:rPr kumimoji="1" lang="en-US" altLang="ja-JP" dirty="0"/>
              <a:t>9999</a:t>
            </a:r>
          </a:p>
        </p:txBody>
      </p:sp>
      <p:sp>
        <p:nvSpPr>
          <p:cNvPr id="21" name="テキスト プレースホルダー 6"/>
          <p:cNvSpPr>
            <a:spLocks noGrp="1"/>
          </p:cNvSpPr>
          <p:nvPr>
            <p:ph type="body" sz="quarter" idx="19" hasCustomPrompt="1"/>
          </p:nvPr>
        </p:nvSpPr>
        <p:spPr>
          <a:xfrm>
            <a:off x="9504071" y="8023820"/>
            <a:ext cx="8281639" cy="165618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58971369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3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800"/>
                            </p:stCondLst>
                            <p:childTnLst>
                              <p:par>
                                <p:cTn id="18" presetID="2" presetClass="entr" presetSubtype="1" decel="10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0"/>
                                  </p:stCondLst>
                                  <p:iterate type="lt">
                                    <p:tmPct val="10000"/>
                                  </p:iterate>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50"/>
                            </p:stCondLst>
                            <p:childTnLst>
                              <p:par>
                                <p:cTn id="27" presetID="10" presetClass="entr" presetSubtype="0" fill="hold" grpId="0" nodeType="after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childTnLst>
                          </p:cTn>
                        </p:par>
                        <p:par>
                          <p:cTn id="30" fill="hold">
                            <p:stCondLst>
                              <p:cond delay="2950"/>
                            </p:stCondLst>
                            <p:childTnLst>
                              <p:par>
                                <p:cTn id="31" presetID="2" presetClass="entr" presetSubtype="1" decel="10000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0-#ppt_h/2"/>
                                          </p:val>
                                        </p:tav>
                                        <p:tav tm="100000">
                                          <p:val>
                                            <p:strVal val="#ppt_y"/>
                                          </p:val>
                                        </p:tav>
                                      </p:tavLst>
                                    </p:anim>
                                  </p:childTnLst>
                                </p:cTn>
                              </p:par>
                              <p:par>
                                <p:cTn id="35" presetID="2" presetClass="entr" presetSubtype="8" decel="100000" fill="hold" grpId="0" nodeType="withEffect">
                                  <p:stCondLst>
                                    <p:cond delay="0"/>
                                  </p:stCondLst>
                                  <p:iterate type="lt">
                                    <p:tmPct val="10000"/>
                                  </p:iterate>
                                  <p:childTnLst>
                                    <p:set>
                                      <p:cBhvr>
                                        <p:cTn id="36" dur="1" fill="hold">
                                          <p:stCondLst>
                                            <p:cond delay="0"/>
                                          </p:stCondLst>
                                        </p:cTn>
                                        <p:tgtEl>
                                          <p:spTgt spid="17">
                                            <p:txEl>
                                              <p:pRg st="0" end="0"/>
                                            </p:txEl>
                                          </p:spTgt>
                                        </p:tgtEl>
                                        <p:attrNameLst>
                                          <p:attrName>style.visibility</p:attrName>
                                        </p:attrNameLst>
                                      </p:cBhvr>
                                      <p:to>
                                        <p:strVal val="visible"/>
                                      </p:to>
                                    </p:set>
                                    <p:anim calcmode="lin" valueType="num">
                                      <p:cBhvr additive="base">
                                        <p:cTn id="3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600"/>
                            </p:stCondLst>
                            <p:childTnLst>
                              <p:par>
                                <p:cTn id="40" presetID="10" presetClass="entr" presetSubtype="0" fill="hold" grpId="0" nodeType="after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500"/>
                                        <p:tgtEl>
                                          <p:spTgt spid="18">
                                            <p:txEl>
                                              <p:pRg st="0" end="0"/>
                                            </p:txEl>
                                          </p:spTgt>
                                        </p:tgtEl>
                                      </p:cBhvr>
                                    </p:animEffect>
                                  </p:childTnLst>
                                </p:cTn>
                              </p:par>
                            </p:childTnLst>
                          </p:cTn>
                        </p:par>
                        <p:par>
                          <p:cTn id="43" fill="hold">
                            <p:stCondLst>
                              <p:cond delay="4100"/>
                            </p:stCondLst>
                            <p:childTnLst>
                              <p:par>
                                <p:cTn id="44" presetID="2" presetClass="entr" presetSubtype="1" decel="10000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0"/>
                                  </p:stCondLst>
                                  <p:iterate type="lt">
                                    <p:tmPct val="10000"/>
                                  </p:iterate>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4750"/>
                            </p:stCondLst>
                            <p:childTnLst>
                              <p:par>
                                <p:cTn id="53" presetID="10" presetClass="entr" presetSubtype="0" fill="hold" grpId="0" nodeType="after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fade">
                                      <p:cBhvr>
                                        <p:cTn id="55"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3"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animBg="1"/>
      <p:bldP spid="17"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cxnSp>
        <p:nvCxnSpPr>
          <p:cNvPr id="9" name="直線コネクタ 8"/>
          <p:cNvCxnSpPr/>
          <p:nvPr userDrawn="1"/>
        </p:nvCxnSpPr>
        <p:spPr>
          <a:xfrm>
            <a:off x="9144794" y="0"/>
            <a:ext cx="0" cy="10287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円/楕円 15"/>
          <p:cNvSpPr/>
          <p:nvPr userDrawn="1"/>
        </p:nvSpPr>
        <p:spPr>
          <a:xfrm>
            <a:off x="8892744" y="1219064"/>
            <a:ext cx="504100"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7" name="テキスト プレースホルダー 6"/>
          <p:cNvSpPr>
            <a:spLocks noGrp="1"/>
          </p:cNvSpPr>
          <p:nvPr>
            <p:ph type="body" sz="quarter" idx="16" hasCustomPrompt="1"/>
          </p:nvPr>
        </p:nvSpPr>
        <p:spPr>
          <a:xfrm>
            <a:off x="4589607" y="823020"/>
            <a:ext cx="4176826" cy="1296144"/>
          </a:xfrm>
        </p:spPr>
        <p:txBody>
          <a:bodyPr anchor="ctr">
            <a:noAutofit/>
          </a:bodyPr>
          <a:lstStyle>
            <a:lvl1pPr algn="r">
              <a:lnSpc>
                <a:spcPct val="100000"/>
              </a:lnSpc>
              <a:spcBef>
                <a:spcPts val="0"/>
              </a:spcBef>
              <a:defRPr sz="8001" baseline="0">
                <a:solidFill>
                  <a:schemeClr val="tx1">
                    <a:alpha val="90000"/>
                  </a:schemeClr>
                </a:solidFill>
              </a:defRPr>
            </a:lvl1pPr>
          </a:lstStyle>
          <a:p>
            <a:pPr lvl="0"/>
            <a:r>
              <a:rPr kumimoji="1" lang="en-US" altLang="ja-JP" dirty="0"/>
              <a:t>9999</a:t>
            </a:r>
          </a:p>
        </p:txBody>
      </p:sp>
      <p:sp>
        <p:nvSpPr>
          <p:cNvPr id="18" name="テキスト プレースホルダー 6"/>
          <p:cNvSpPr>
            <a:spLocks noGrp="1"/>
          </p:cNvSpPr>
          <p:nvPr>
            <p:ph type="body" sz="quarter" idx="17" hasCustomPrompt="1"/>
          </p:nvPr>
        </p:nvSpPr>
        <p:spPr>
          <a:xfrm>
            <a:off x="502289" y="1903140"/>
            <a:ext cx="8281639" cy="1656184"/>
          </a:xfrm>
        </p:spPr>
        <p:txBody>
          <a:bodyPr>
            <a:noAutofit/>
          </a:bodyPr>
          <a:lstStyle>
            <a:lvl1pPr algn="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9" name="円/楕円 18"/>
          <p:cNvSpPr/>
          <p:nvPr userDrawn="1"/>
        </p:nvSpPr>
        <p:spPr>
          <a:xfrm>
            <a:off x="8892744" y="4243400"/>
            <a:ext cx="504100"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0" name="テキスト プレースホルダー 6"/>
          <p:cNvSpPr>
            <a:spLocks noGrp="1"/>
          </p:cNvSpPr>
          <p:nvPr>
            <p:ph type="body" sz="quarter" idx="18" hasCustomPrompt="1"/>
          </p:nvPr>
        </p:nvSpPr>
        <p:spPr>
          <a:xfrm>
            <a:off x="9504071" y="3847356"/>
            <a:ext cx="4176826" cy="1296144"/>
          </a:xfrm>
        </p:spPr>
        <p:txBody>
          <a:bodyPr anchor="ctr">
            <a:noAutofit/>
          </a:bodyPr>
          <a:lstStyle>
            <a:lvl1pPr algn="l">
              <a:lnSpc>
                <a:spcPct val="100000"/>
              </a:lnSpc>
              <a:spcBef>
                <a:spcPts val="0"/>
              </a:spcBef>
              <a:defRPr sz="8001" baseline="0">
                <a:solidFill>
                  <a:schemeClr val="tx1">
                    <a:alpha val="90000"/>
                  </a:schemeClr>
                </a:solidFill>
              </a:defRPr>
            </a:lvl1pPr>
          </a:lstStyle>
          <a:p>
            <a:pPr lvl="0"/>
            <a:r>
              <a:rPr kumimoji="1" lang="en-US" altLang="ja-JP" dirty="0"/>
              <a:t>9999</a:t>
            </a:r>
          </a:p>
        </p:txBody>
      </p:sp>
      <p:sp>
        <p:nvSpPr>
          <p:cNvPr id="21" name="テキスト プレースホルダー 6"/>
          <p:cNvSpPr>
            <a:spLocks noGrp="1"/>
          </p:cNvSpPr>
          <p:nvPr>
            <p:ph type="body" sz="quarter" idx="19" hasCustomPrompt="1"/>
          </p:nvPr>
        </p:nvSpPr>
        <p:spPr>
          <a:xfrm>
            <a:off x="9504071" y="4927476"/>
            <a:ext cx="8281639" cy="165618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22" name="円/楕円 21"/>
          <p:cNvSpPr/>
          <p:nvPr userDrawn="1"/>
        </p:nvSpPr>
        <p:spPr>
          <a:xfrm>
            <a:off x="8892744" y="7339744"/>
            <a:ext cx="504100"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3" name="テキスト プレースホルダー 6"/>
          <p:cNvSpPr>
            <a:spLocks noGrp="1"/>
          </p:cNvSpPr>
          <p:nvPr>
            <p:ph type="body" sz="quarter" idx="20" hasCustomPrompt="1"/>
          </p:nvPr>
        </p:nvSpPr>
        <p:spPr>
          <a:xfrm>
            <a:off x="4589607" y="6943700"/>
            <a:ext cx="4176826" cy="1296144"/>
          </a:xfrm>
        </p:spPr>
        <p:txBody>
          <a:bodyPr anchor="ctr">
            <a:noAutofit/>
          </a:bodyPr>
          <a:lstStyle>
            <a:lvl1pPr algn="r">
              <a:lnSpc>
                <a:spcPct val="100000"/>
              </a:lnSpc>
              <a:spcBef>
                <a:spcPts val="0"/>
              </a:spcBef>
              <a:defRPr sz="8001" baseline="0">
                <a:solidFill>
                  <a:schemeClr val="tx1">
                    <a:alpha val="90000"/>
                  </a:schemeClr>
                </a:solidFill>
              </a:defRPr>
            </a:lvl1pPr>
          </a:lstStyle>
          <a:p>
            <a:pPr lvl="0"/>
            <a:r>
              <a:rPr kumimoji="1" lang="en-US" altLang="ja-JP" dirty="0"/>
              <a:t>9999</a:t>
            </a:r>
          </a:p>
        </p:txBody>
      </p:sp>
      <p:sp>
        <p:nvSpPr>
          <p:cNvPr id="24" name="テキスト プレースホルダー 6"/>
          <p:cNvSpPr>
            <a:spLocks noGrp="1"/>
          </p:cNvSpPr>
          <p:nvPr>
            <p:ph type="body" sz="quarter" idx="21" hasCustomPrompt="1"/>
          </p:nvPr>
        </p:nvSpPr>
        <p:spPr>
          <a:xfrm>
            <a:off x="502289" y="8023820"/>
            <a:ext cx="8281639" cy="1656184"/>
          </a:xfrm>
        </p:spPr>
        <p:txBody>
          <a:bodyPr>
            <a:noAutofit/>
          </a:bodyPr>
          <a:lstStyle>
            <a:lvl1pPr algn="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3371226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iterate type="lt">
                                    <p:tmPct val="10000"/>
                                  </p:iterate>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150"/>
                            </p:stCondLst>
                            <p:childTnLst>
                              <p:par>
                                <p:cTn id="18" presetID="10" presetClass="entr" presetSubtype="0" fill="hold" grpId="0" nodeType="after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childTnLst>
                          </p:cTn>
                        </p:par>
                        <p:par>
                          <p:cTn id="21" fill="hold">
                            <p:stCondLst>
                              <p:cond delay="1650"/>
                            </p:stCondLst>
                            <p:childTnLst>
                              <p:par>
                                <p:cTn id="22" presetID="2" presetClass="entr" presetSubtype="1" decel="10000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par>
                                <p:cTn id="26" presetID="2" presetClass="entr" presetSubtype="2" decel="100000" fill="hold" grpId="0" nodeType="withEffect">
                                  <p:stCondLst>
                                    <p:cond delay="0"/>
                                  </p:stCondLst>
                                  <p:iterate type="lt">
                                    <p:tmPct val="10000"/>
                                  </p:iterate>
                                  <p:childTnLst>
                                    <p:set>
                                      <p:cBhvr>
                                        <p:cTn id="27" dur="1" fill="hold">
                                          <p:stCondLst>
                                            <p:cond delay="0"/>
                                          </p:stCondLst>
                                        </p:cTn>
                                        <p:tgtEl>
                                          <p:spTgt spid="20">
                                            <p:txEl>
                                              <p:pRg st="0" end="0"/>
                                            </p:txEl>
                                          </p:spTgt>
                                        </p:tgtEl>
                                        <p:attrNameLst>
                                          <p:attrName>style.visibility</p:attrName>
                                        </p:attrNameLst>
                                      </p:cBhvr>
                                      <p:to>
                                        <p:strVal val="visible"/>
                                      </p:to>
                                    </p:set>
                                    <p:anim calcmode="lin" valueType="num">
                                      <p:cBhvr additive="base">
                                        <p:cTn id="2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300"/>
                            </p:stCondLst>
                            <p:childTnLst>
                              <p:par>
                                <p:cTn id="31" presetID="10" presetClass="entr" presetSubtype="0" fill="hold" grpId="0" nodeType="after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fade">
                                      <p:cBhvr>
                                        <p:cTn id="33" dur="500"/>
                                        <p:tgtEl>
                                          <p:spTgt spid="21">
                                            <p:txEl>
                                              <p:pRg st="0" end="0"/>
                                            </p:txEl>
                                          </p:spTgt>
                                        </p:tgtEl>
                                      </p:cBhvr>
                                    </p:animEffect>
                                  </p:childTnLst>
                                </p:cTn>
                              </p:par>
                            </p:childTnLst>
                          </p:cTn>
                        </p:par>
                        <p:par>
                          <p:cTn id="34" fill="hold">
                            <p:stCondLst>
                              <p:cond delay="2800"/>
                            </p:stCondLst>
                            <p:childTnLst>
                              <p:par>
                                <p:cTn id="35" presetID="2" presetClass="entr" presetSubtype="1" decel="10000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0-#ppt_h/2"/>
                                          </p:val>
                                        </p:tav>
                                        <p:tav tm="100000">
                                          <p:val>
                                            <p:strVal val="#ppt_y"/>
                                          </p:val>
                                        </p:tav>
                                      </p:tavLst>
                                    </p:anim>
                                  </p:childTnLst>
                                </p:cTn>
                              </p:par>
                              <p:par>
                                <p:cTn id="39" presetID="2" presetClass="entr" presetSubtype="8" decel="100000" fill="hold" grpId="0" nodeType="withEffect">
                                  <p:stCondLst>
                                    <p:cond delay="0"/>
                                  </p:stCondLst>
                                  <p:iterate type="lt">
                                    <p:tmPct val="10000"/>
                                  </p:iterate>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3450"/>
                            </p:stCondLst>
                            <p:childTnLst>
                              <p:par>
                                <p:cTn id="44" presetID="10" presetClass="entr" presetSubtype="0" fill="hold" grpId="0" nodeType="afterEffect">
                                  <p:stCondLst>
                                    <p:cond delay="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fade">
                                      <p:cBhvr>
                                        <p:cTn id="46"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bldP spid="23"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tfolio">
    <p:spTree>
      <p:nvGrpSpPr>
        <p:cNvPr id="1" name=""/>
        <p:cNvGrpSpPr/>
        <p:nvPr/>
      </p:nvGrpSpPr>
      <p:grpSpPr>
        <a:xfrm>
          <a:off x="0" y="0"/>
          <a:ext cx="0" cy="0"/>
          <a:chOff x="0" y="0"/>
          <a:chExt cx="0" cy="0"/>
        </a:xfrm>
      </p:grpSpPr>
      <p:sp>
        <p:nvSpPr>
          <p:cNvPr id="9" name="図プレースホルダー 9"/>
          <p:cNvSpPr>
            <a:spLocks noGrp="1"/>
          </p:cNvSpPr>
          <p:nvPr>
            <p:ph type="pic" sz="quarter" idx="15" hasCustomPrompt="1"/>
          </p:nvPr>
        </p:nvSpPr>
        <p:spPr>
          <a:xfrm>
            <a:off x="142516" y="175246"/>
            <a:ext cx="3888472"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0" name="図プレースホルダー 9"/>
          <p:cNvSpPr>
            <a:spLocks noGrp="1"/>
          </p:cNvSpPr>
          <p:nvPr>
            <p:ph type="pic" sz="quarter" idx="16" hasCustomPrompt="1"/>
          </p:nvPr>
        </p:nvSpPr>
        <p:spPr>
          <a:xfrm>
            <a:off x="4175314" y="174949"/>
            <a:ext cx="8857456"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1" name="図プレースホルダー 9"/>
          <p:cNvSpPr>
            <a:spLocks noGrp="1"/>
          </p:cNvSpPr>
          <p:nvPr>
            <p:ph type="pic" sz="quarter" idx="17" hasCustomPrompt="1"/>
          </p:nvPr>
        </p:nvSpPr>
        <p:spPr>
          <a:xfrm>
            <a:off x="142219" y="4207396"/>
            <a:ext cx="6481282" cy="5904656"/>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2" name="図プレースホルダー 9"/>
          <p:cNvSpPr>
            <a:spLocks noGrp="1"/>
          </p:cNvSpPr>
          <p:nvPr>
            <p:ph type="pic" sz="quarter" idx="18" hasCustomPrompt="1"/>
          </p:nvPr>
        </p:nvSpPr>
        <p:spPr>
          <a:xfrm>
            <a:off x="6767529" y="4207396"/>
            <a:ext cx="2880570" cy="2952328"/>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3" name="図プレースホルダー 9"/>
          <p:cNvSpPr>
            <a:spLocks noGrp="1"/>
          </p:cNvSpPr>
          <p:nvPr>
            <p:ph type="pic" sz="quarter" idx="19" hasCustomPrompt="1"/>
          </p:nvPr>
        </p:nvSpPr>
        <p:spPr>
          <a:xfrm>
            <a:off x="6767529" y="7303740"/>
            <a:ext cx="11378251" cy="280831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4" name="図プレースホルダー 9"/>
          <p:cNvSpPr>
            <a:spLocks noGrp="1"/>
          </p:cNvSpPr>
          <p:nvPr>
            <p:ph type="pic" sz="quarter" idx="20" hasCustomPrompt="1"/>
          </p:nvPr>
        </p:nvSpPr>
        <p:spPr>
          <a:xfrm>
            <a:off x="13176798" y="174949"/>
            <a:ext cx="4968983"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7" name="テキスト プレースホルダー 6"/>
          <p:cNvSpPr>
            <a:spLocks noGrp="1"/>
          </p:cNvSpPr>
          <p:nvPr>
            <p:ph type="body" sz="quarter" idx="13" hasCustomPrompt="1"/>
          </p:nvPr>
        </p:nvSpPr>
        <p:spPr>
          <a:xfrm>
            <a:off x="9864142" y="4423420"/>
            <a:ext cx="8281639" cy="1368152"/>
          </a:xfrm>
        </p:spPr>
        <p:txBody>
          <a:bodyPr anchor="b">
            <a:noAutofit/>
          </a:bodyPr>
          <a:lstStyle>
            <a:lvl1pPr algn="l">
              <a:spcBef>
                <a:spcPts val="0"/>
              </a:spcBef>
              <a:defRPr sz="7201" baseline="0">
                <a:solidFill>
                  <a:schemeClr val="tx1"/>
                </a:solidFill>
              </a:defRPr>
            </a:lvl1pPr>
          </a:lstStyle>
          <a:p>
            <a:pPr lvl="0"/>
            <a:r>
              <a:rPr kumimoji="1" lang="en-US" altLang="ja-JP" dirty="0"/>
              <a:t>Caption Goes Here</a:t>
            </a:r>
            <a:endParaRPr kumimoji="1" lang="ja-JP" altLang="en-US" dirty="0"/>
          </a:p>
        </p:txBody>
      </p:sp>
      <p:sp>
        <p:nvSpPr>
          <p:cNvPr id="18" name="テキスト プレースホルダー 6"/>
          <p:cNvSpPr>
            <a:spLocks noGrp="1"/>
          </p:cNvSpPr>
          <p:nvPr>
            <p:ph type="body" sz="quarter" idx="14" hasCustomPrompt="1"/>
          </p:nvPr>
        </p:nvSpPr>
        <p:spPr>
          <a:xfrm>
            <a:off x="9864142" y="5647556"/>
            <a:ext cx="8281639" cy="129614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71996514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4500"/>
                            </p:stCondLst>
                            <p:childTnLst>
                              <p:par>
                                <p:cTn id="29" presetID="10" presetClass="entr" presetSubtype="0" fill="hold" grpId="0" nodeType="afterEffect">
                                  <p:stCondLst>
                                    <p:cond delay="25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8">
                                            <p:txEl>
                                              <p:pRg st="0" end="0"/>
                                            </p:txEl>
                                          </p:spTgt>
                                        </p:tgtEl>
                                        <p:attrNameLst>
                                          <p:attrName>style.visibility</p:attrName>
                                        </p:attrNameLst>
                                      </p:cBhvr>
                                      <p:to>
                                        <p:strVal val="visible"/>
                                      </p:to>
                                    </p:set>
                                    <p:animEffect transition="in" filter="fade">
                                      <p:cBhvr>
                                        <p:cTn id="34"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build="p">
        <p:tmplLst>
          <p:tmpl lvl="1">
            <p:tnLst>
              <p:par>
                <p:cTn presetID="10" presetClass="entr" presetSubtype="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allAtOnce">
        <p:tmplLst>
          <p:tmpl lvl="1">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8404" y="4128411"/>
            <a:ext cx="6193225" cy="2016224"/>
          </a:xfrm>
          <a:prstGeom prst="rect">
            <a:avLst/>
          </a:prstGeom>
        </p:spPr>
        <p:txBody>
          <a:bodyPr anchor="ctr"/>
          <a:lstStyle>
            <a:lvl1pPr algn="l">
              <a:defRPr sz="7201" spc="600" baseline="0"/>
            </a:lvl1pPr>
          </a:lstStyle>
          <a:p>
            <a:r>
              <a:rPr kumimoji="1" lang="en-US" altLang="ja-JP" dirty="0"/>
              <a:t>TEXT</a:t>
            </a:r>
            <a:endParaRPr kumimoji="1" lang="ja-JP" altLang="en-US" dirty="0"/>
          </a:p>
        </p:txBody>
      </p:sp>
      <p:grpSp>
        <p:nvGrpSpPr>
          <p:cNvPr id="13" name="グループ化 12"/>
          <p:cNvGrpSpPr/>
          <p:nvPr userDrawn="1"/>
        </p:nvGrpSpPr>
        <p:grpSpPr>
          <a:xfrm>
            <a:off x="6839544" y="1263127"/>
            <a:ext cx="1552268" cy="1728192"/>
            <a:chOff x="7054974" y="1111052"/>
            <a:chExt cx="1552133" cy="1728192"/>
          </a:xfrm>
        </p:grpSpPr>
        <p:sp>
          <p:nvSpPr>
            <p:cNvPr id="5" name="テキスト ボックス 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1" dirty="0">
                  <a:solidFill>
                    <a:schemeClr val="tx1">
                      <a:lumMod val="50000"/>
                    </a:schemeClr>
                  </a:solidFill>
                </a:rPr>
                <a:t>1</a:t>
              </a:r>
              <a:endParaRPr kumimoji="1" lang="ja-JP" altLang="en-US" sz="9601" dirty="0">
                <a:solidFill>
                  <a:schemeClr val="tx1">
                    <a:lumMod val="50000"/>
                  </a:schemeClr>
                </a:solidFill>
              </a:endParaRPr>
            </a:p>
          </p:txBody>
        </p:sp>
        <p:cxnSp>
          <p:nvCxnSpPr>
            <p:cNvPr id="8" name="直線コネクタ 7"/>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userDrawn="1"/>
        </p:nvGrpSpPr>
        <p:grpSpPr>
          <a:xfrm>
            <a:off x="6839544" y="3351359"/>
            <a:ext cx="1552268" cy="1728192"/>
            <a:chOff x="7054974" y="1111052"/>
            <a:chExt cx="1552133" cy="1728192"/>
          </a:xfrm>
        </p:grpSpPr>
        <p:sp>
          <p:nvSpPr>
            <p:cNvPr id="15" name="テキスト ボックス 1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1" dirty="0">
                  <a:solidFill>
                    <a:schemeClr val="tx1">
                      <a:lumMod val="50000"/>
                    </a:schemeClr>
                  </a:solidFill>
                </a:rPr>
                <a:t>2</a:t>
              </a:r>
              <a:endParaRPr kumimoji="1" lang="ja-JP" altLang="en-US" sz="9601" dirty="0">
                <a:solidFill>
                  <a:schemeClr val="tx1">
                    <a:lumMod val="50000"/>
                  </a:schemeClr>
                </a:solidFill>
              </a:endParaRPr>
            </a:p>
          </p:txBody>
        </p:sp>
        <p:cxnSp>
          <p:nvCxnSpPr>
            <p:cNvPr id="16" name="直線コネクタ 15"/>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グループ化 16"/>
          <p:cNvGrpSpPr/>
          <p:nvPr userDrawn="1"/>
        </p:nvGrpSpPr>
        <p:grpSpPr>
          <a:xfrm>
            <a:off x="6839544" y="5439591"/>
            <a:ext cx="1552268" cy="1728192"/>
            <a:chOff x="7054974" y="1111052"/>
            <a:chExt cx="1552133" cy="1728192"/>
          </a:xfrm>
        </p:grpSpPr>
        <p:sp>
          <p:nvSpPr>
            <p:cNvPr id="18" name="テキスト ボックス 17"/>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1" dirty="0">
                  <a:solidFill>
                    <a:schemeClr val="tx1">
                      <a:lumMod val="50000"/>
                    </a:schemeClr>
                  </a:solidFill>
                </a:rPr>
                <a:t>3</a:t>
              </a:r>
              <a:endParaRPr kumimoji="1" lang="ja-JP" altLang="en-US" sz="9601" dirty="0">
                <a:solidFill>
                  <a:schemeClr val="tx1">
                    <a:lumMod val="50000"/>
                  </a:schemeClr>
                </a:solidFill>
              </a:endParaRPr>
            </a:p>
          </p:txBody>
        </p:sp>
        <p:cxnSp>
          <p:nvCxnSpPr>
            <p:cNvPr id="19" name="直線コネクタ 18"/>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userDrawn="1"/>
        </p:nvGrpSpPr>
        <p:grpSpPr>
          <a:xfrm>
            <a:off x="6839544" y="7527823"/>
            <a:ext cx="1552268" cy="1728192"/>
            <a:chOff x="7054974" y="1111052"/>
            <a:chExt cx="1552133" cy="1728192"/>
          </a:xfrm>
        </p:grpSpPr>
        <p:sp>
          <p:nvSpPr>
            <p:cNvPr id="21" name="テキスト ボックス 20"/>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1" dirty="0">
                  <a:solidFill>
                    <a:schemeClr val="tx1">
                      <a:lumMod val="50000"/>
                    </a:schemeClr>
                  </a:solidFill>
                </a:rPr>
                <a:t>4</a:t>
              </a:r>
              <a:endParaRPr kumimoji="1" lang="ja-JP" altLang="en-US" sz="9601" dirty="0">
                <a:solidFill>
                  <a:schemeClr val="tx1">
                    <a:lumMod val="50000"/>
                  </a:schemeClr>
                </a:solidFill>
              </a:endParaRPr>
            </a:p>
          </p:txBody>
        </p:sp>
        <p:cxnSp>
          <p:nvCxnSpPr>
            <p:cNvPr id="22" name="直線コネクタ 21"/>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テキスト プレースホルダー 6"/>
          <p:cNvSpPr>
            <a:spLocks noGrp="1"/>
          </p:cNvSpPr>
          <p:nvPr>
            <p:ph type="body" sz="quarter" idx="13" hasCustomPrompt="1"/>
          </p:nvPr>
        </p:nvSpPr>
        <p:spPr>
          <a:xfrm>
            <a:off x="8567885" y="1176083"/>
            <a:ext cx="856969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4" name="テキスト プレースホルダー 6"/>
          <p:cNvSpPr>
            <a:spLocks noGrp="1"/>
          </p:cNvSpPr>
          <p:nvPr>
            <p:ph type="body" sz="quarter" idx="14" hasCustomPrompt="1"/>
          </p:nvPr>
        </p:nvSpPr>
        <p:spPr>
          <a:xfrm>
            <a:off x="8567885" y="1953135"/>
            <a:ext cx="856969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5" name="テキスト プレースホルダー 6"/>
          <p:cNvSpPr>
            <a:spLocks noGrp="1"/>
          </p:cNvSpPr>
          <p:nvPr>
            <p:ph type="body" sz="quarter" idx="15" hasCustomPrompt="1"/>
          </p:nvPr>
        </p:nvSpPr>
        <p:spPr>
          <a:xfrm>
            <a:off x="8567885" y="3247650"/>
            <a:ext cx="856969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6" name="テキスト プレースホルダー 6"/>
          <p:cNvSpPr>
            <a:spLocks noGrp="1"/>
          </p:cNvSpPr>
          <p:nvPr>
            <p:ph type="body" sz="quarter" idx="16" hasCustomPrompt="1"/>
          </p:nvPr>
        </p:nvSpPr>
        <p:spPr>
          <a:xfrm>
            <a:off x="8567885" y="4024702"/>
            <a:ext cx="856969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7" name="テキスト プレースホルダー 6"/>
          <p:cNvSpPr>
            <a:spLocks noGrp="1"/>
          </p:cNvSpPr>
          <p:nvPr>
            <p:ph type="body" sz="quarter" idx="17" hasCustomPrompt="1"/>
          </p:nvPr>
        </p:nvSpPr>
        <p:spPr>
          <a:xfrm>
            <a:off x="8567885" y="5319217"/>
            <a:ext cx="856969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8" name="テキスト プレースホルダー 6"/>
          <p:cNvSpPr>
            <a:spLocks noGrp="1"/>
          </p:cNvSpPr>
          <p:nvPr>
            <p:ph type="body" sz="quarter" idx="18" hasCustomPrompt="1"/>
          </p:nvPr>
        </p:nvSpPr>
        <p:spPr>
          <a:xfrm>
            <a:off x="8567885" y="6096269"/>
            <a:ext cx="856969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9" name="テキスト プレースホルダー 6"/>
          <p:cNvSpPr>
            <a:spLocks noGrp="1"/>
          </p:cNvSpPr>
          <p:nvPr>
            <p:ph type="body" sz="quarter" idx="19" hasCustomPrompt="1"/>
          </p:nvPr>
        </p:nvSpPr>
        <p:spPr>
          <a:xfrm>
            <a:off x="8567885" y="7390784"/>
            <a:ext cx="856969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30" name="テキスト プレースホルダー 6"/>
          <p:cNvSpPr>
            <a:spLocks noGrp="1"/>
          </p:cNvSpPr>
          <p:nvPr>
            <p:ph type="body" sz="quarter" idx="20" hasCustomPrompt="1"/>
          </p:nvPr>
        </p:nvSpPr>
        <p:spPr>
          <a:xfrm>
            <a:off x="8567885" y="8167836"/>
            <a:ext cx="856969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grpSp>
        <p:nvGrpSpPr>
          <p:cNvPr id="31" name="グループ化 30"/>
          <p:cNvGrpSpPr/>
          <p:nvPr userDrawn="1"/>
        </p:nvGrpSpPr>
        <p:grpSpPr>
          <a:xfrm>
            <a:off x="574304" y="3480339"/>
            <a:ext cx="661631" cy="1728192"/>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529741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15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fade">
                                      <p:cBhvr>
                                        <p:cTn id="19" dur="500"/>
                                        <p:tgtEl>
                                          <p:spTgt spid="2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xEl>
                                              <p:pRg st="1" end="1"/>
                                            </p:txEl>
                                          </p:spTgt>
                                        </p:tgtEl>
                                        <p:attrNameLst>
                                          <p:attrName>style.visibility</p:attrName>
                                        </p:attrNameLst>
                                      </p:cBhvr>
                                      <p:to>
                                        <p:strVal val="visible"/>
                                      </p:to>
                                    </p:set>
                                    <p:animEffect transition="in" filter="fade">
                                      <p:cBhvr>
                                        <p:cTn id="25" dur="500"/>
                                        <p:tgtEl>
                                          <p:spTgt spid="24">
                                            <p:txEl>
                                              <p:pRg st="1" end="1"/>
                                            </p:txEl>
                                          </p:spTgt>
                                        </p:tgtEl>
                                      </p:cBhvr>
                                    </p:animEffect>
                                  </p:childTnLst>
                                </p:cTn>
                              </p:par>
                            </p:childTnLst>
                          </p:cTn>
                        </p:par>
                        <p:par>
                          <p:cTn id="26" fill="hold">
                            <p:stCondLst>
                              <p:cond delay="165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xEl>
                                              <p:pRg st="1" end="1"/>
                                            </p:txEl>
                                          </p:spTgt>
                                        </p:tgtEl>
                                        <p:attrNameLst>
                                          <p:attrName>style.visibility</p:attrName>
                                        </p:attrNameLst>
                                      </p:cBhvr>
                                      <p:to>
                                        <p:strVal val="visible"/>
                                      </p:to>
                                    </p:set>
                                    <p:animEffect transition="in" filter="fade">
                                      <p:cBhvr>
                                        <p:cTn id="38" dur="500"/>
                                        <p:tgtEl>
                                          <p:spTgt spid="26">
                                            <p:txEl>
                                              <p:pRg st="1" end="1"/>
                                            </p:txEl>
                                          </p:spTgt>
                                        </p:tgtEl>
                                      </p:cBhvr>
                                    </p:animEffect>
                                  </p:childTnLst>
                                </p:cTn>
                              </p:par>
                            </p:childTnLst>
                          </p:cTn>
                        </p:par>
                        <p:par>
                          <p:cTn id="39" fill="hold">
                            <p:stCondLst>
                              <p:cond delay="21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animEffect transition="in" filter="fade">
                                      <p:cBhvr>
                                        <p:cTn id="45" dur="500"/>
                                        <p:tgtEl>
                                          <p:spTgt spid="27">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fade">
                                      <p:cBhvr>
                                        <p:cTn id="48" dur="500"/>
                                        <p:tgtEl>
                                          <p:spTgt spid="28">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xEl>
                                              <p:pRg st="1" end="1"/>
                                            </p:txEl>
                                          </p:spTgt>
                                        </p:tgtEl>
                                        <p:attrNameLst>
                                          <p:attrName>style.visibility</p:attrName>
                                        </p:attrNameLst>
                                      </p:cBhvr>
                                      <p:to>
                                        <p:strVal val="visible"/>
                                      </p:to>
                                    </p:set>
                                    <p:animEffect transition="in" filter="fade">
                                      <p:cBhvr>
                                        <p:cTn id="51" dur="500"/>
                                        <p:tgtEl>
                                          <p:spTgt spid="28">
                                            <p:txEl>
                                              <p:pRg st="1" end="1"/>
                                            </p:txEl>
                                          </p:spTgt>
                                        </p:tgtEl>
                                      </p:cBhvr>
                                    </p:animEffect>
                                  </p:childTnLst>
                                </p:cTn>
                              </p:par>
                            </p:childTnLst>
                          </p:cTn>
                        </p:par>
                        <p:par>
                          <p:cTn id="52" fill="hold">
                            <p:stCondLst>
                              <p:cond delay="265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xEl>
                                              <p:pRg st="0" end="0"/>
                                            </p:txEl>
                                          </p:spTgt>
                                        </p:tgtEl>
                                        <p:attrNameLst>
                                          <p:attrName>style.visibility</p:attrName>
                                        </p:attrNameLst>
                                      </p:cBhvr>
                                      <p:to>
                                        <p:strVal val="visible"/>
                                      </p:to>
                                    </p:set>
                                    <p:animEffect transition="in" filter="fade">
                                      <p:cBhvr>
                                        <p:cTn id="58" dur="500"/>
                                        <p:tgtEl>
                                          <p:spTgt spid="2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xEl>
                                              <p:pRg st="0" end="0"/>
                                            </p:txEl>
                                          </p:spTgt>
                                        </p:tgtEl>
                                        <p:attrNameLst>
                                          <p:attrName>style.visibility</p:attrName>
                                        </p:attrNameLst>
                                      </p:cBhvr>
                                      <p:to>
                                        <p:strVal val="visible"/>
                                      </p:to>
                                    </p:set>
                                    <p:animEffect transition="in" filter="fade">
                                      <p:cBhvr>
                                        <p:cTn id="61" dur="500"/>
                                        <p:tgtEl>
                                          <p:spTgt spid="30">
                                            <p:txEl>
                                              <p:pRg st="0" end="0"/>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xEl>
                                              <p:pRg st="1" end="1"/>
                                            </p:txEl>
                                          </p:spTgt>
                                        </p:tgtEl>
                                        <p:attrNameLst>
                                          <p:attrName>style.visibility</p:attrName>
                                        </p:attrNameLst>
                                      </p:cBhvr>
                                      <p:to>
                                        <p:strVal val="visible"/>
                                      </p:to>
                                    </p:set>
                                    <p:animEffect transition="in" filter="fade">
                                      <p:cBhvr>
                                        <p:cTn id="64"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allAtOnce">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allAtOnce">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allAtOnce">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allAtOnce">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8404" y="4111746"/>
            <a:ext cx="6193225" cy="2016224"/>
          </a:xfrm>
          <a:prstGeom prst="rect">
            <a:avLst/>
          </a:prstGeom>
        </p:spPr>
        <p:txBody>
          <a:bodyPr anchor="ctr"/>
          <a:lstStyle>
            <a:lvl1pPr algn="l">
              <a:defRPr sz="7201" spc="600" baseline="0"/>
            </a:lvl1pPr>
          </a:lstStyle>
          <a:p>
            <a:r>
              <a:rPr kumimoji="1" lang="en-US" altLang="ja-JP" dirty="0"/>
              <a:t>TEXT</a:t>
            </a:r>
            <a:endParaRPr kumimoji="1" lang="ja-JP" altLang="en-US" dirty="0"/>
          </a:p>
        </p:txBody>
      </p:sp>
      <p:grpSp>
        <p:nvGrpSpPr>
          <p:cNvPr id="13" name="グループ化 12"/>
          <p:cNvGrpSpPr/>
          <p:nvPr userDrawn="1"/>
        </p:nvGrpSpPr>
        <p:grpSpPr>
          <a:xfrm>
            <a:off x="6839544" y="2110558"/>
            <a:ext cx="1552268" cy="1728192"/>
            <a:chOff x="7054974" y="1111052"/>
            <a:chExt cx="1552133" cy="1728192"/>
          </a:xfrm>
        </p:grpSpPr>
        <p:sp>
          <p:nvSpPr>
            <p:cNvPr id="5" name="テキスト ボックス 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1" dirty="0">
                  <a:solidFill>
                    <a:schemeClr val="tx1">
                      <a:lumMod val="50000"/>
                    </a:schemeClr>
                  </a:solidFill>
                </a:rPr>
                <a:t>1</a:t>
              </a:r>
              <a:endParaRPr kumimoji="1" lang="ja-JP" altLang="en-US" sz="9601" dirty="0">
                <a:solidFill>
                  <a:schemeClr val="tx1">
                    <a:lumMod val="50000"/>
                  </a:schemeClr>
                </a:solidFill>
              </a:endParaRPr>
            </a:p>
          </p:txBody>
        </p:sp>
        <p:cxnSp>
          <p:nvCxnSpPr>
            <p:cNvPr id="8" name="直線コネクタ 7"/>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userDrawn="1"/>
        </p:nvGrpSpPr>
        <p:grpSpPr>
          <a:xfrm>
            <a:off x="6839544" y="4198790"/>
            <a:ext cx="1552268" cy="1728192"/>
            <a:chOff x="7054974" y="1111052"/>
            <a:chExt cx="1552133" cy="1728192"/>
          </a:xfrm>
        </p:grpSpPr>
        <p:sp>
          <p:nvSpPr>
            <p:cNvPr id="15" name="テキスト ボックス 1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1" dirty="0">
                  <a:solidFill>
                    <a:schemeClr val="tx1">
                      <a:lumMod val="50000"/>
                    </a:schemeClr>
                  </a:solidFill>
                </a:rPr>
                <a:t>2</a:t>
              </a:r>
              <a:endParaRPr kumimoji="1" lang="ja-JP" altLang="en-US" sz="9601" dirty="0">
                <a:solidFill>
                  <a:schemeClr val="tx1">
                    <a:lumMod val="50000"/>
                  </a:schemeClr>
                </a:solidFill>
              </a:endParaRPr>
            </a:p>
          </p:txBody>
        </p:sp>
        <p:cxnSp>
          <p:nvCxnSpPr>
            <p:cNvPr id="16" name="直線コネクタ 15"/>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グループ化 16"/>
          <p:cNvGrpSpPr/>
          <p:nvPr userDrawn="1"/>
        </p:nvGrpSpPr>
        <p:grpSpPr>
          <a:xfrm>
            <a:off x="6839544" y="6287022"/>
            <a:ext cx="1552268" cy="1728192"/>
            <a:chOff x="7054974" y="1111052"/>
            <a:chExt cx="1552133" cy="1728192"/>
          </a:xfrm>
        </p:grpSpPr>
        <p:sp>
          <p:nvSpPr>
            <p:cNvPr id="18" name="テキスト ボックス 17"/>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1" dirty="0">
                  <a:solidFill>
                    <a:schemeClr val="tx1">
                      <a:lumMod val="50000"/>
                    </a:schemeClr>
                  </a:solidFill>
                </a:rPr>
                <a:t>3</a:t>
              </a:r>
              <a:endParaRPr kumimoji="1" lang="ja-JP" altLang="en-US" sz="9601" dirty="0">
                <a:solidFill>
                  <a:schemeClr val="tx1">
                    <a:lumMod val="50000"/>
                  </a:schemeClr>
                </a:solidFill>
              </a:endParaRPr>
            </a:p>
          </p:txBody>
        </p:sp>
        <p:cxnSp>
          <p:nvCxnSpPr>
            <p:cNvPr id="19" name="直線コネクタ 18"/>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テキスト プレースホルダー 6"/>
          <p:cNvSpPr>
            <a:spLocks noGrp="1"/>
          </p:cNvSpPr>
          <p:nvPr>
            <p:ph type="body" sz="quarter" idx="13" hasCustomPrompt="1"/>
          </p:nvPr>
        </p:nvSpPr>
        <p:spPr>
          <a:xfrm>
            <a:off x="8567885" y="2023514"/>
            <a:ext cx="856969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4" name="テキスト プレースホルダー 6"/>
          <p:cNvSpPr>
            <a:spLocks noGrp="1"/>
          </p:cNvSpPr>
          <p:nvPr>
            <p:ph type="body" sz="quarter" idx="14" hasCustomPrompt="1"/>
          </p:nvPr>
        </p:nvSpPr>
        <p:spPr>
          <a:xfrm>
            <a:off x="8567885" y="2800566"/>
            <a:ext cx="856969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5" name="テキスト プレースホルダー 6"/>
          <p:cNvSpPr>
            <a:spLocks noGrp="1"/>
          </p:cNvSpPr>
          <p:nvPr>
            <p:ph type="body" sz="quarter" idx="15" hasCustomPrompt="1"/>
          </p:nvPr>
        </p:nvSpPr>
        <p:spPr>
          <a:xfrm>
            <a:off x="8567885" y="4095081"/>
            <a:ext cx="856969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6" name="テキスト プレースホルダー 6"/>
          <p:cNvSpPr>
            <a:spLocks noGrp="1"/>
          </p:cNvSpPr>
          <p:nvPr>
            <p:ph type="body" sz="quarter" idx="16" hasCustomPrompt="1"/>
          </p:nvPr>
        </p:nvSpPr>
        <p:spPr>
          <a:xfrm>
            <a:off x="8567885" y="4872133"/>
            <a:ext cx="856969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7" name="テキスト プレースホルダー 6"/>
          <p:cNvSpPr>
            <a:spLocks noGrp="1"/>
          </p:cNvSpPr>
          <p:nvPr>
            <p:ph type="body" sz="quarter" idx="17" hasCustomPrompt="1"/>
          </p:nvPr>
        </p:nvSpPr>
        <p:spPr>
          <a:xfrm>
            <a:off x="8567885" y="6166648"/>
            <a:ext cx="856969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8" name="テキスト プレースホルダー 6"/>
          <p:cNvSpPr>
            <a:spLocks noGrp="1"/>
          </p:cNvSpPr>
          <p:nvPr>
            <p:ph type="body" sz="quarter" idx="18" hasCustomPrompt="1"/>
          </p:nvPr>
        </p:nvSpPr>
        <p:spPr>
          <a:xfrm>
            <a:off x="8567885" y="6943700"/>
            <a:ext cx="856969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grpSp>
        <p:nvGrpSpPr>
          <p:cNvPr id="31" name="グループ化 30"/>
          <p:cNvGrpSpPr/>
          <p:nvPr userDrawn="1"/>
        </p:nvGrpSpPr>
        <p:grpSpPr>
          <a:xfrm>
            <a:off x="574304" y="3463674"/>
            <a:ext cx="661631" cy="1728192"/>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142306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15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fade">
                                      <p:cBhvr>
                                        <p:cTn id="19" dur="500"/>
                                        <p:tgtEl>
                                          <p:spTgt spid="2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xEl>
                                              <p:pRg st="1" end="1"/>
                                            </p:txEl>
                                          </p:spTgt>
                                        </p:tgtEl>
                                        <p:attrNameLst>
                                          <p:attrName>style.visibility</p:attrName>
                                        </p:attrNameLst>
                                      </p:cBhvr>
                                      <p:to>
                                        <p:strVal val="visible"/>
                                      </p:to>
                                    </p:set>
                                    <p:animEffect transition="in" filter="fade">
                                      <p:cBhvr>
                                        <p:cTn id="25" dur="500"/>
                                        <p:tgtEl>
                                          <p:spTgt spid="24">
                                            <p:txEl>
                                              <p:pRg st="1" end="1"/>
                                            </p:txEl>
                                          </p:spTgt>
                                        </p:tgtEl>
                                      </p:cBhvr>
                                    </p:animEffect>
                                  </p:childTnLst>
                                </p:cTn>
                              </p:par>
                            </p:childTnLst>
                          </p:cTn>
                        </p:par>
                        <p:par>
                          <p:cTn id="26" fill="hold">
                            <p:stCondLst>
                              <p:cond delay="165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xEl>
                                              <p:pRg st="1" end="1"/>
                                            </p:txEl>
                                          </p:spTgt>
                                        </p:tgtEl>
                                        <p:attrNameLst>
                                          <p:attrName>style.visibility</p:attrName>
                                        </p:attrNameLst>
                                      </p:cBhvr>
                                      <p:to>
                                        <p:strVal val="visible"/>
                                      </p:to>
                                    </p:set>
                                    <p:animEffect transition="in" filter="fade">
                                      <p:cBhvr>
                                        <p:cTn id="38" dur="500"/>
                                        <p:tgtEl>
                                          <p:spTgt spid="26">
                                            <p:txEl>
                                              <p:pRg st="1" end="1"/>
                                            </p:txEl>
                                          </p:spTgt>
                                        </p:tgtEl>
                                      </p:cBhvr>
                                    </p:animEffect>
                                  </p:childTnLst>
                                </p:cTn>
                              </p:par>
                            </p:childTnLst>
                          </p:cTn>
                        </p:par>
                        <p:par>
                          <p:cTn id="39" fill="hold">
                            <p:stCondLst>
                              <p:cond delay="21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animEffect transition="in" filter="fade">
                                      <p:cBhvr>
                                        <p:cTn id="45" dur="500"/>
                                        <p:tgtEl>
                                          <p:spTgt spid="27">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fade">
                                      <p:cBhvr>
                                        <p:cTn id="48" dur="500"/>
                                        <p:tgtEl>
                                          <p:spTgt spid="28">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xEl>
                                              <p:pRg st="1" end="1"/>
                                            </p:txEl>
                                          </p:spTgt>
                                        </p:tgtEl>
                                        <p:attrNameLst>
                                          <p:attrName>style.visibility</p:attrName>
                                        </p:attrNameLst>
                                      </p:cBhvr>
                                      <p:to>
                                        <p:strVal val="visible"/>
                                      </p:to>
                                    </p:set>
                                    <p:animEffect transition="in" filter="fade">
                                      <p:cBhvr>
                                        <p:cTn id="51"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allAtOnce">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allAtOnce">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allAtOnce">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or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90347" y="4274836"/>
            <a:ext cx="5905168" cy="1354388"/>
          </a:xfrm>
          <a:prstGeom prst="rect">
            <a:avLst/>
          </a:prstGeom>
        </p:spPr>
        <p:txBody>
          <a:bodyPr anchor="t"/>
          <a:lstStyle>
            <a:lvl1pPr algn="r">
              <a:defRPr sz="7201" spc="600" baseline="0"/>
            </a:lvl1pPr>
          </a:lstStyle>
          <a:p>
            <a:r>
              <a:rPr kumimoji="1" lang="en-US" altLang="ja-JP" dirty="0"/>
              <a:t>WORD</a:t>
            </a:r>
            <a:endParaRPr kumimoji="1" lang="ja-JP" altLang="en-US" dirty="0"/>
          </a:p>
        </p:txBody>
      </p:sp>
      <p:sp>
        <p:nvSpPr>
          <p:cNvPr id="28" name="テキスト プレースホルダー 6"/>
          <p:cNvSpPr>
            <a:spLocks noGrp="1"/>
          </p:cNvSpPr>
          <p:nvPr>
            <p:ph type="body" sz="quarter" idx="18" hasCustomPrompt="1"/>
          </p:nvPr>
        </p:nvSpPr>
        <p:spPr>
          <a:xfrm>
            <a:off x="7556158" y="3991372"/>
            <a:ext cx="10373580" cy="1766680"/>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31" name="グループ化 30"/>
          <p:cNvGrpSpPr/>
          <p:nvPr userDrawn="1"/>
        </p:nvGrpSpPr>
        <p:grpSpPr>
          <a:xfrm>
            <a:off x="6839544" y="3919364"/>
            <a:ext cx="661631" cy="1728192"/>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913015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500"/>
                                        <p:tgtEl>
                                          <p:spTgt spid="28">
                                            <p:txEl>
                                              <p:pRg st="0" end="0"/>
                                            </p:txEl>
                                          </p:spTgt>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8">
                                            <p:txEl>
                                              <p:pRg st="1" end="1"/>
                                            </p:txEl>
                                          </p:spTgt>
                                        </p:tgtEl>
                                        <p:attrNameLst>
                                          <p:attrName>style.visibility</p:attrName>
                                        </p:attrNameLst>
                                      </p:cBhvr>
                                      <p:to>
                                        <p:strVal val="visible"/>
                                      </p:to>
                                    </p:set>
                                    <p:animEffect transition="in" filter="fade">
                                      <p:cBhvr>
                                        <p:cTn id="18"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build="allAtOnce">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790347" y="318965"/>
            <a:ext cx="16459200" cy="915119"/>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401" y="1738140"/>
            <a:ext cx="16459200" cy="7451107"/>
          </a:xfrm>
          <a:prstGeom prst="rect">
            <a:avLst/>
          </a:prstGeom>
        </p:spPr>
        <p:txBody>
          <a:bodyPr vert="horz" lIns="163275" tIns="81638" rIns="163275" bIns="81638" rtlCol="0">
            <a:normAutofit/>
          </a:bodyPr>
          <a:lstStyle/>
          <a:p>
            <a:pPr lvl="0"/>
            <a:r>
              <a:rPr kumimoji="1" lang="ja-JP" altLang="en-US" dirty="0"/>
              <a:t>マスター テキストの書式設定</a:t>
            </a:r>
          </a:p>
        </p:txBody>
      </p:sp>
    </p:spTree>
    <p:extLst>
      <p:ext uri="{BB962C8B-B14F-4D97-AF65-F5344CB8AC3E}">
        <p14:creationId xmlns:p14="http://schemas.microsoft.com/office/powerpoint/2010/main" val="3141239010"/>
      </p:ext>
    </p:extLst>
  </p:cSld>
  <p:clrMap bg1="lt1" tx1="dk1" bg2="lt2" tx2="dk2" accent1="accent1" accent2="accent2" accent3="accent3" accent4="accent4" accent5="accent5" accent6="accent6" hlink="hlink" folHlink="folHlink"/>
  <p:sldLayoutIdLst>
    <p:sldLayoutId id="2147483659" r:id="rId1"/>
    <p:sldLayoutId id="2147483698" r:id="rId2"/>
    <p:sldLayoutId id="2147483665" r:id="rId3"/>
    <p:sldLayoutId id="2147483673" r:id="rId4"/>
    <p:sldLayoutId id="2147483674" r:id="rId5"/>
    <p:sldLayoutId id="2147483672" r:id="rId6"/>
    <p:sldLayoutId id="2147483679" r:id="rId7"/>
    <p:sldLayoutId id="2147483680" r:id="rId8"/>
    <p:sldLayoutId id="2147483686" r:id="rId9"/>
    <p:sldLayoutId id="2147483685" r:id="rId10"/>
    <p:sldLayoutId id="2147483696" r:id="rId11"/>
    <p:sldLayoutId id="2147483701" r:id="rId12"/>
    <p:sldLayoutId id="2147483703" r:id="rId13"/>
    <p:sldLayoutId id="2147483702" r:id="rId14"/>
    <p:sldLayoutId id="2147483704" r:id="rId15"/>
  </p:sldLayoutIdLst>
  <mc:AlternateContent xmlns:mc="http://schemas.openxmlformats.org/markup-compatibility/2006" xmlns:p14="http://schemas.microsoft.com/office/powerpoint/2010/main">
    <mc:Choice Requires="p14">
      <p:transition p14:dur="0" advTm="4601"/>
    </mc:Choice>
    <mc:Fallback xmlns="">
      <p:transition advTm="4601"/>
    </mc:Fallback>
  </mc:AlternateContent>
  <p:hf hdr="0" dt="0"/>
  <p:txStyles>
    <p:titleStyle>
      <a:lvl1pPr algn="l" defTabSz="1632916" rtl="0" eaLnBrk="1" latinLnBrk="0" hangingPunct="1">
        <a:spcBef>
          <a:spcPct val="0"/>
        </a:spcBef>
        <a:buNone/>
        <a:defRPr kumimoji="1" sz="5401" kern="1200">
          <a:solidFill>
            <a:schemeClr val="tx1"/>
          </a:solidFill>
          <a:latin typeface="+mj-lt"/>
          <a:ea typeface="+mj-ea"/>
          <a:cs typeface="+mj-cs"/>
        </a:defRPr>
      </a:lvl1pPr>
    </p:titleStyle>
    <p:bodyStyle>
      <a:lvl1pPr marL="0" indent="0" algn="l" defTabSz="1632916" rtl="0" eaLnBrk="1" latinLnBrk="0" hangingPunct="1">
        <a:spcBef>
          <a:spcPct val="20000"/>
        </a:spcBef>
        <a:buFont typeface="Arial" panose="020B0604020202020204" pitchFamily="34" charset="0"/>
        <a:buNone/>
        <a:defRPr kumimoji="1" sz="2400" kern="1200">
          <a:solidFill>
            <a:schemeClr val="tx1"/>
          </a:solidFill>
          <a:latin typeface="+mn-lt"/>
          <a:ea typeface="+mn-ea"/>
          <a:cs typeface="+mn-cs"/>
        </a:defRPr>
      </a:lvl1pPr>
      <a:lvl2pPr marL="1326745" indent="-510286" algn="l" defTabSz="163291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1145" indent="-408229" algn="l" defTabSz="163291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603" indent="-408229" algn="l" defTabSz="163291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4060" indent="-408229" algn="l" defTabSz="163291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519" indent="-408229" algn="l" defTabSz="1632916"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977" indent="-408229" algn="l" defTabSz="1632916"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434" indent="-408229" algn="l" defTabSz="1632916"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893" indent="-408229" algn="l" defTabSz="1632916"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916" rtl="0" eaLnBrk="1" latinLnBrk="0" hangingPunct="1">
        <a:defRPr kumimoji="1" sz="3200" kern="1200">
          <a:solidFill>
            <a:schemeClr val="tx1"/>
          </a:solidFill>
          <a:latin typeface="+mn-lt"/>
          <a:ea typeface="+mn-ea"/>
          <a:cs typeface="+mn-cs"/>
        </a:defRPr>
      </a:lvl1pPr>
      <a:lvl2pPr marL="816458" algn="l" defTabSz="1632916" rtl="0" eaLnBrk="1" latinLnBrk="0" hangingPunct="1">
        <a:defRPr kumimoji="1" sz="3200" kern="1200">
          <a:solidFill>
            <a:schemeClr val="tx1"/>
          </a:solidFill>
          <a:latin typeface="+mn-lt"/>
          <a:ea typeface="+mn-ea"/>
          <a:cs typeface="+mn-cs"/>
        </a:defRPr>
      </a:lvl2pPr>
      <a:lvl3pPr marL="1632916" algn="l" defTabSz="1632916" rtl="0" eaLnBrk="1" latinLnBrk="0" hangingPunct="1">
        <a:defRPr kumimoji="1" sz="3200" kern="1200">
          <a:solidFill>
            <a:schemeClr val="tx1"/>
          </a:solidFill>
          <a:latin typeface="+mn-lt"/>
          <a:ea typeface="+mn-ea"/>
          <a:cs typeface="+mn-cs"/>
        </a:defRPr>
      </a:lvl3pPr>
      <a:lvl4pPr marL="2449374" algn="l" defTabSz="1632916" rtl="0" eaLnBrk="1" latinLnBrk="0" hangingPunct="1">
        <a:defRPr kumimoji="1" sz="3200" kern="1200">
          <a:solidFill>
            <a:schemeClr val="tx1"/>
          </a:solidFill>
          <a:latin typeface="+mn-lt"/>
          <a:ea typeface="+mn-ea"/>
          <a:cs typeface="+mn-cs"/>
        </a:defRPr>
      </a:lvl4pPr>
      <a:lvl5pPr marL="3265832" algn="l" defTabSz="1632916" rtl="0" eaLnBrk="1" latinLnBrk="0" hangingPunct="1">
        <a:defRPr kumimoji="1" sz="3200" kern="1200">
          <a:solidFill>
            <a:schemeClr val="tx1"/>
          </a:solidFill>
          <a:latin typeface="+mn-lt"/>
          <a:ea typeface="+mn-ea"/>
          <a:cs typeface="+mn-cs"/>
        </a:defRPr>
      </a:lvl5pPr>
      <a:lvl6pPr marL="4082290" algn="l" defTabSz="1632916" rtl="0" eaLnBrk="1" latinLnBrk="0" hangingPunct="1">
        <a:defRPr kumimoji="1" sz="3200" kern="1200">
          <a:solidFill>
            <a:schemeClr val="tx1"/>
          </a:solidFill>
          <a:latin typeface="+mn-lt"/>
          <a:ea typeface="+mn-ea"/>
          <a:cs typeface="+mn-cs"/>
        </a:defRPr>
      </a:lvl6pPr>
      <a:lvl7pPr marL="4898748" algn="l" defTabSz="1632916" rtl="0" eaLnBrk="1" latinLnBrk="0" hangingPunct="1">
        <a:defRPr kumimoji="1" sz="3200" kern="1200">
          <a:solidFill>
            <a:schemeClr val="tx1"/>
          </a:solidFill>
          <a:latin typeface="+mn-lt"/>
          <a:ea typeface="+mn-ea"/>
          <a:cs typeface="+mn-cs"/>
        </a:defRPr>
      </a:lvl7pPr>
      <a:lvl8pPr marL="5715205" algn="l" defTabSz="1632916" rtl="0" eaLnBrk="1" latinLnBrk="0" hangingPunct="1">
        <a:defRPr kumimoji="1" sz="3200" kern="1200">
          <a:solidFill>
            <a:schemeClr val="tx1"/>
          </a:solidFill>
          <a:latin typeface="+mn-lt"/>
          <a:ea typeface="+mn-ea"/>
          <a:cs typeface="+mn-cs"/>
        </a:defRPr>
      </a:lvl8pPr>
      <a:lvl9pPr marL="6531664" algn="l" defTabSz="1632916"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9.xml"/><Relationship Id="rId1" Type="http://schemas.openxmlformats.org/officeDocument/2006/relationships/slideLayout" Target="../slideLayouts/slideLayout15.xml"/><Relationship Id="rId4" Type="http://schemas.openxmlformats.org/officeDocument/2006/relationships/image" Target="../media/image124.png"/></Relationships>
</file>

<file path=ppt/slides/_rels/slide1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0.xml"/><Relationship Id="rId1" Type="http://schemas.openxmlformats.org/officeDocument/2006/relationships/slideLayout" Target="../slideLayouts/slideLayout15.xml"/><Relationship Id="rId4" Type="http://schemas.openxmlformats.org/officeDocument/2006/relationships/image" Target="../media/image126.png"/></Relationships>
</file>

<file path=ppt/slides/_rels/slide12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7.xml"/><Relationship Id="rId1" Type="http://schemas.openxmlformats.org/officeDocument/2006/relationships/slideLayout" Target="../slideLayouts/slideLayout15.xml"/><Relationship Id="rId4" Type="http://schemas.openxmlformats.org/officeDocument/2006/relationships/image" Target="../media/image134.png"/></Relationships>
</file>

<file path=ppt/slides/_rels/slide1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9.xml"/><Relationship Id="rId1" Type="http://schemas.openxmlformats.org/officeDocument/2006/relationships/slideLayout" Target="../slideLayouts/slideLayout15.xml"/><Relationship Id="rId4" Type="http://schemas.openxmlformats.org/officeDocument/2006/relationships/image" Target="../media/image137.png"/></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3.xml"/><Relationship Id="rId1" Type="http://schemas.openxmlformats.org/officeDocument/2006/relationships/slideLayout" Target="../slideLayouts/slideLayout15.xml"/><Relationship Id="rId4" Type="http://schemas.openxmlformats.org/officeDocument/2006/relationships/image" Target="../media/image160.png"/></Relationships>
</file>

<file path=ppt/slides/_rels/slide1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64.xml"/><Relationship Id="rId1" Type="http://schemas.openxmlformats.org/officeDocument/2006/relationships/slideLayout" Target="../slideLayouts/slideLayout15.xml"/><Relationship Id="rId4" Type="http://schemas.openxmlformats.org/officeDocument/2006/relationships/image" Target="../media/image171.png"/></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66.xml"/><Relationship Id="rId1" Type="http://schemas.openxmlformats.org/officeDocument/2006/relationships/slideLayout" Target="../slideLayouts/slideLayout15.xml"/><Relationship Id="rId4" Type="http://schemas.openxmlformats.org/officeDocument/2006/relationships/image" Target="../media/image17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80.xml"/><Relationship Id="rId1" Type="http://schemas.openxmlformats.org/officeDocument/2006/relationships/slideLayout" Target="../slideLayouts/slideLayout15.xml"/><Relationship Id="rId4" Type="http://schemas.openxmlformats.org/officeDocument/2006/relationships/image" Target="../media/image186.png"/></Relationships>
</file>

<file path=ppt/slides/_rels/slide1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7.xml"/><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92.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95.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03.xml"/><Relationship Id="rId1" Type="http://schemas.openxmlformats.org/officeDocument/2006/relationships/slideLayout" Target="../slideLayouts/slideLayout15.xml"/><Relationship Id="rId4" Type="http://schemas.openxmlformats.org/officeDocument/2006/relationships/image" Target="../media/image204.png"/></Relationships>
</file>

<file path=ppt/slides/_rels/slide2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11.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14.xml"/><Relationship Id="rId1" Type="http://schemas.openxmlformats.org/officeDocument/2006/relationships/slideLayout" Target="../slideLayouts/slideLayout15.xml"/><Relationship Id="rId4" Type="http://schemas.openxmlformats.org/officeDocument/2006/relationships/image" Target="../media/image214.png"/></Relationships>
</file>

<file path=ppt/slides/_rels/slide22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23.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28.xml"/><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36.xml"/><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39.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48.xml"/><Relationship Id="rId1" Type="http://schemas.openxmlformats.org/officeDocument/2006/relationships/slideLayout" Target="../slideLayouts/slideLayout15.xml"/><Relationship Id="rId5" Type="http://schemas.openxmlformats.org/officeDocument/2006/relationships/image" Target="../media/image249.png"/><Relationship Id="rId4" Type="http://schemas.openxmlformats.org/officeDocument/2006/relationships/image" Target="../media/image248.png"/></Relationships>
</file>

<file path=ppt/slides/_rels/slide2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51.xml"/><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54.xml"/><Relationship Id="rId1" Type="http://schemas.openxmlformats.org/officeDocument/2006/relationships/slideLayout" Target="../slideLayouts/slideLayout15.xml"/></Relationships>
</file>

<file path=ppt/slides/_rels/slide26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55.xml"/><Relationship Id="rId1" Type="http://schemas.openxmlformats.org/officeDocument/2006/relationships/slideLayout" Target="../slideLayouts/slideLayout15.xml"/><Relationship Id="rId4" Type="http://schemas.openxmlformats.org/officeDocument/2006/relationships/image" Target="../media/image248.png"/></Relationships>
</file>

<file path=ppt/slides/_rels/slide26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58.xml"/><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5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61.xml"/><Relationship Id="rId1" Type="http://schemas.openxmlformats.org/officeDocument/2006/relationships/slideLayout" Target="../slideLayouts/slideLayout15.xml"/></Relationships>
</file>

<file path=ppt/slides/_rels/slide27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62.xml"/><Relationship Id="rId1" Type="http://schemas.openxmlformats.org/officeDocument/2006/relationships/slideLayout" Target="../slideLayouts/slideLayout15.xml"/></Relationships>
</file>

<file path=ppt/slides/_rels/slide27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27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64.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65.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66.xml"/><Relationship Id="rId1" Type="http://schemas.openxmlformats.org/officeDocument/2006/relationships/slideLayout" Target="../slideLayouts/slideLayout15.xml"/></Relationships>
</file>

<file path=ppt/slides/_rels/slide27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67.xml"/><Relationship Id="rId1" Type="http://schemas.openxmlformats.org/officeDocument/2006/relationships/slideLayout" Target="../slideLayouts/slideLayout15.xml"/><Relationship Id="rId4" Type="http://schemas.openxmlformats.org/officeDocument/2006/relationships/image" Target="../media/image268.png"/></Relationships>
</file>

<file path=ppt/slides/_rels/slide27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68.xml"/><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9.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14397" y="4711339"/>
            <a:ext cx="16459200" cy="1440161"/>
          </a:xfrm>
        </p:spPr>
        <p:txBody>
          <a:bodyPr>
            <a:normAutofit fontScale="90000"/>
          </a:bodyPr>
          <a:lstStyle/>
          <a:p>
            <a:pPr algn="ctr"/>
            <a:r>
              <a:rPr lang="en-US" altLang="zh-TW" sz="5400" b="1" i="0" dirty="0">
                <a:effectLst/>
                <a:latin typeface="微軟正黑體" panose="020B0604030504040204" pitchFamily="34" charset="-120"/>
                <a:ea typeface="微軟正黑體" panose="020B0604030504040204" pitchFamily="34" charset="-120"/>
              </a:rPr>
              <a:t>Midterm Report</a:t>
            </a:r>
            <a:br>
              <a:rPr lang="en-US" altLang="zh-TW" sz="5400" b="1" i="0" dirty="0">
                <a:effectLst/>
                <a:latin typeface="微軟正黑體" panose="020B0604030504040204" pitchFamily="34" charset="-120"/>
                <a:ea typeface="微軟正黑體" panose="020B0604030504040204" pitchFamily="34" charset="-120"/>
              </a:rPr>
            </a:br>
            <a:r>
              <a:rPr lang="en-US" altLang="zh-TW" sz="5400" b="1" i="0" dirty="0">
                <a:effectLst/>
                <a:latin typeface="微軟正黑體" panose="020B0604030504040204" pitchFamily="34" charset="-120"/>
                <a:ea typeface="微軟正黑體" panose="020B0604030504040204" pitchFamily="34" charset="-120"/>
              </a:rPr>
              <a:t>Create serverless applications</a:t>
            </a:r>
            <a:endParaRPr lang="zh-TW" altLang="en-US" sz="5400" b="1" i="0" dirty="0">
              <a:effectLst/>
              <a:latin typeface="微軟正黑體" panose="020B0604030504040204" pitchFamily="34" charset="-120"/>
              <a:ea typeface="微軟正黑體" panose="020B0604030504040204" pitchFamily="34" charset="-120"/>
            </a:endParaRPr>
          </a:p>
        </p:txBody>
      </p:sp>
      <p:sp>
        <p:nvSpPr>
          <p:cNvPr id="6" name="テキスト プレースホルダー 5"/>
          <p:cNvSpPr>
            <a:spLocks noGrp="1"/>
          </p:cNvSpPr>
          <p:nvPr>
            <p:ph type="body" sz="quarter" idx="12"/>
          </p:nvPr>
        </p:nvSpPr>
        <p:spPr>
          <a:xfrm>
            <a:off x="970839" y="5863580"/>
            <a:ext cx="16346317" cy="575841"/>
          </a:xfrm>
        </p:spPr>
        <p:txBody>
          <a:bodyPr/>
          <a:lstStyle/>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10727211</a:t>
            </a:r>
            <a:r>
              <a:rPr lang="zh-TW" altLang="en-US" dirty="0">
                <a:latin typeface="微軟正黑體" panose="020B0604030504040204" pitchFamily="34" charset="-120"/>
                <a:ea typeface="微軟正黑體" panose="020B0604030504040204" pitchFamily="34" charset="-120"/>
              </a:rPr>
              <a:t> 林彥輝</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10727216</a:t>
            </a:r>
            <a:r>
              <a:rPr lang="zh-TW" altLang="en-US" dirty="0">
                <a:latin typeface="微軟正黑體" panose="020B0604030504040204" pitchFamily="34" charset="-120"/>
                <a:ea typeface="微軟正黑體" panose="020B0604030504040204" pitchFamily="34" charset="-120"/>
              </a:rPr>
              <a:t> 李品毅</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2921537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extLst>
    <p:ext uri="{E180D4A7-C9FB-4DFB-919C-405C955672EB}">
      <p14:showEvtLst xmlns:p14="http://schemas.microsoft.com/office/powerpoint/2010/main">
        <p14:playEvt time="2365" objId="1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10">
            <a:extLst>
              <a:ext uri="{FF2B5EF4-FFF2-40B4-BE49-F238E27FC236}">
                <a16:creationId xmlns:a16="http://schemas.microsoft.com/office/drawing/2014/main" id="{57B9B13A-5DEB-43EE-9372-F7C0354B4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383" y="1396845"/>
            <a:ext cx="15811128" cy="8890155"/>
          </a:xfrm>
          <a:prstGeom prst="rect">
            <a:avLst/>
          </a:prstGeom>
        </p:spPr>
      </p:pic>
      <p:sp>
        <p:nvSpPr>
          <p:cNvPr id="5" name="文字方塊 4">
            <a:extLst>
              <a:ext uri="{FF2B5EF4-FFF2-40B4-BE49-F238E27FC236}">
                <a16:creationId xmlns:a16="http://schemas.microsoft.com/office/drawing/2014/main" id="{85CD4A11-7881-40D4-B37A-2BA0109F936F}"/>
              </a:ext>
            </a:extLst>
          </p:cNvPr>
          <p:cNvSpPr txBox="1"/>
          <p:nvPr/>
        </p:nvSpPr>
        <p:spPr>
          <a:xfrm>
            <a:off x="3455368" y="3487316"/>
            <a:ext cx="1080120" cy="1077218"/>
          </a:xfrm>
          <a:prstGeom prst="rect">
            <a:avLst/>
          </a:prstGeom>
          <a:noFill/>
          <a:ln w="76200">
            <a:solidFill>
              <a:srgbClr val="FFC000"/>
            </a:solidFill>
          </a:ln>
        </p:spPr>
        <p:txBody>
          <a:bodyPr wrap="square" rtlCol="0">
            <a:spAutoFit/>
          </a:bodyPr>
          <a:lstStyle/>
          <a:p>
            <a:endParaRPr lang="en-US" altLang="zh-TW" dirty="0"/>
          </a:p>
          <a:p>
            <a:endParaRPr lang="zh-TW" altLang="en-US" dirty="0"/>
          </a:p>
        </p:txBody>
      </p:sp>
      <p:sp>
        <p:nvSpPr>
          <p:cNvPr id="7" name="文字方塊 6">
            <a:extLst>
              <a:ext uri="{FF2B5EF4-FFF2-40B4-BE49-F238E27FC236}">
                <a16:creationId xmlns:a16="http://schemas.microsoft.com/office/drawing/2014/main" id="{13A32D9D-45F0-462B-9850-3743B1E7C476}"/>
              </a:ext>
            </a:extLst>
          </p:cNvPr>
          <p:cNvSpPr txBox="1"/>
          <p:nvPr/>
        </p:nvSpPr>
        <p:spPr>
          <a:xfrm>
            <a:off x="14546156" y="2119164"/>
            <a:ext cx="2632939" cy="1077218"/>
          </a:xfrm>
          <a:prstGeom prst="rect">
            <a:avLst/>
          </a:prstGeom>
          <a:noFill/>
          <a:ln w="76200">
            <a:solidFill>
              <a:srgbClr val="FF0000"/>
            </a:solidFill>
          </a:ln>
        </p:spPr>
        <p:txBody>
          <a:bodyPr wrap="square" rtlCol="0">
            <a:spAutoFit/>
          </a:bodyPr>
          <a:lstStyle/>
          <a:p>
            <a:endParaRPr lang="en-US" altLang="zh-TW" dirty="0"/>
          </a:p>
          <a:p>
            <a:endParaRPr lang="zh-TW" altLang="en-US" dirty="0"/>
          </a:p>
        </p:txBody>
      </p:sp>
      <p:sp>
        <p:nvSpPr>
          <p:cNvPr id="10" name="標題 1">
            <a:extLst>
              <a:ext uri="{FF2B5EF4-FFF2-40B4-BE49-F238E27FC236}">
                <a16:creationId xmlns:a16="http://schemas.microsoft.com/office/drawing/2014/main" id="{649F6891-144B-4A1B-B724-EC502DA8FA55}"/>
              </a:ext>
            </a:extLst>
          </p:cNvPr>
          <p:cNvSpPr>
            <a:spLocks noGrp="1"/>
          </p:cNvSpPr>
          <p:nvPr>
            <p:ph type="title"/>
          </p:nvPr>
        </p:nvSpPr>
        <p:spPr>
          <a:xfrm>
            <a:off x="790347" y="318965"/>
            <a:ext cx="16459200" cy="915119"/>
          </a:xfrm>
        </p:spPr>
        <p:txBody>
          <a:bodyPr>
            <a:normAutofit fontScale="90000"/>
          </a:bodyPr>
          <a:lstStyle/>
          <a:p>
            <a:r>
              <a:rPr lang="en-US" altLang="zh-TW" dirty="0"/>
              <a:t>Create Azure Function in the Azure Portal</a:t>
            </a:r>
            <a:endParaRPr lang="zh-TW" altLang="en-US" dirty="0"/>
          </a:p>
        </p:txBody>
      </p:sp>
    </p:spTree>
    <p:extLst>
      <p:ext uri="{BB962C8B-B14F-4D97-AF65-F5344CB8AC3E}">
        <p14:creationId xmlns:p14="http://schemas.microsoft.com/office/powerpoint/2010/main" val="7394866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Starter - Requirement</a:t>
            </a:r>
            <a:endParaRPr lang="zh-TW" altLang="en-US" dirty="0"/>
          </a:p>
        </p:txBody>
      </p:sp>
      <p:sp>
        <p:nvSpPr>
          <p:cNvPr id="3" name="內容版面配置區 2">
            <a:extLst>
              <a:ext uri="{FF2B5EF4-FFF2-40B4-BE49-F238E27FC236}">
                <a16:creationId xmlns:a16="http://schemas.microsoft.com/office/drawing/2014/main" id="{C1C6287E-0E54-4E18-A6C5-633103A022E7}"/>
              </a:ext>
            </a:extLst>
          </p:cNvPr>
          <p:cNvSpPr>
            <a:spLocks noGrp="1"/>
          </p:cNvSpPr>
          <p:nvPr>
            <p:ph idx="1"/>
          </p:nvPr>
        </p:nvSpPr>
        <p:spPr/>
        <p:txBody>
          <a:bodyPr/>
          <a:lstStyle/>
          <a:p>
            <a:r>
              <a:rPr lang="en-US" altLang="zh-TW" dirty="0"/>
              <a:t>Install Visual Studio &amp; package</a:t>
            </a:r>
            <a:endParaRPr lang="zh-TW" altLang="en-US" dirty="0"/>
          </a:p>
        </p:txBody>
      </p:sp>
    </p:spTree>
    <p:extLst>
      <p:ext uri="{BB962C8B-B14F-4D97-AF65-F5344CB8AC3E}">
        <p14:creationId xmlns:p14="http://schemas.microsoft.com/office/powerpoint/2010/main" val="373241327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Open Visual Studio Installer - 1</a:t>
            </a:r>
            <a:endParaRPr lang="zh-TW" altLang="en-US" dirty="0"/>
          </a:p>
        </p:txBody>
      </p:sp>
      <p:pic>
        <p:nvPicPr>
          <p:cNvPr id="5" name="內容版面配置區 4">
            <a:extLst>
              <a:ext uri="{FF2B5EF4-FFF2-40B4-BE49-F238E27FC236}">
                <a16:creationId xmlns:a16="http://schemas.microsoft.com/office/drawing/2014/main" id="{105C506A-8002-49C9-B056-A527ED6F23B5}"/>
              </a:ext>
            </a:extLst>
          </p:cNvPr>
          <p:cNvPicPr>
            <a:picLocks noGrp="1" noChangeAspect="1"/>
          </p:cNvPicPr>
          <p:nvPr>
            <p:ph idx="1"/>
          </p:nvPr>
        </p:nvPicPr>
        <p:blipFill>
          <a:blip r:embed="rId3"/>
          <a:stretch>
            <a:fillRect/>
          </a:stretch>
        </p:blipFill>
        <p:spPr>
          <a:xfrm>
            <a:off x="1083999" y="1262725"/>
            <a:ext cx="16120001" cy="9000000"/>
          </a:xfrm>
        </p:spPr>
      </p:pic>
      <p:sp>
        <p:nvSpPr>
          <p:cNvPr id="6" name="文字方塊 5">
            <a:extLst>
              <a:ext uri="{FF2B5EF4-FFF2-40B4-BE49-F238E27FC236}">
                <a16:creationId xmlns:a16="http://schemas.microsoft.com/office/drawing/2014/main" id="{7B7EFAEC-9124-427C-9FD2-C5EB6F06D491}"/>
              </a:ext>
            </a:extLst>
          </p:cNvPr>
          <p:cNvSpPr txBox="1"/>
          <p:nvPr/>
        </p:nvSpPr>
        <p:spPr>
          <a:xfrm rot="10800000" flipV="1">
            <a:off x="9936088" y="3271292"/>
            <a:ext cx="2808313" cy="36004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17492304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Open Visual Studio Installer - 2</a:t>
            </a:r>
            <a:endParaRPr lang="zh-TW" altLang="en-US" dirty="0"/>
          </a:p>
        </p:txBody>
      </p:sp>
      <p:pic>
        <p:nvPicPr>
          <p:cNvPr id="5" name="內容版面配置區 4">
            <a:extLst>
              <a:ext uri="{FF2B5EF4-FFF2-40B4-BE49-F238E27FC236}">
                <a16:creationId xmlns:a16="http://schemas.microsoft.com/office/drawing/2014/main" id="{4F328D9E-013F-47BB-A303-010AF8C45F0B}"/>
              </a:ext>
            </a:extLst>
          </p:cNvPr>
          <p:cNvPicPr>
            <a:picLocks noGrp="1" noChangeAspect="1"/>
          </p:cNvPicPr>
          <p:nvPr>
            <p:ph idx="1"/>
          </p:nvPr>
        </p:nvPicPr>
        <p:blipFill>
          <a:blip r:embed="rId3"/>
          <a:stretch>
            <a:fillRect/>
          </a:stretch>
        </p:blipFill>
        <p:spPr>
          <a:xfrm>
            <a:off x="1152573" y="1282601"/>
            <a:ext cx="16120001" cy="9000000"/>
          </a:xfrm>
        </p:spPr>
      </p:pic>
      <p:sp>
        <p:nvSpPr>
          <p:cNvPr id="6" name="文字方塊 5">
            <a:extLst>
              <a:ext uri="{FF2B5EF4-FFF2-40B4-BE49-F238E27FC236}">
                <a16:creationId xmlns:a16="http://schemas.microsoft.com/office/drawing/2014/main" id="{A5C9A6BE-FD58-407F-A3D3-4D109DF14679}"/>
              </a:ext>
            </a:extLst>
          </p:cNvPr>
          <p:cNvSpPr txBox="1"/>
          <p:nvPr/>
        </p:nvSpPr>
        <p:spPr>
          <a:xfrm rot="10800000" flipV="1">
            <a:off x="1439143" y="3127276"/>
            <a:ext cx="5400600" cy="129614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A4D5F41F-483E-4E31-BBA3-0A6EB463BC6B}"/>
              </a:ext>
            </a:extLst>
          </p:cNvPr>
          <p:cNvSpPr txBox="1"/>
          <p:nvPr/>
        </p:nvSpPr>
        <p:spPr>
          <a:xfrm rot="10800000" flipV="1">
            <a:off x="6813929" y="3127275"/>
            <a:ext cx="5400599" cy="1296145"/>
          </a:xfrm>
          <a:prstGeom prst="rect">
            <a:avLst/>
          </a:prstGeom>
          <a:noFill/>
          <a:ln w="38100">
            <a:solidFill>
              <a:srgbClr val="FF0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EB031EB0-8A66-4542-80E3-E5CFA7460E78}"/>
              </a:ext>
            </a:extLst>
          </p:cNvPr>
          <p:cNvSpPr txBox="1"/>
          <p:nvPr/>
        </p:nvSpPr>
        <p:spPr>
          <a:xfrm rot="10800000" flipV="1">
            <a:off x="13312134" y="7519764"/>
            <a:ext cx="4400818" cy="584775"/>
          </a:xfrm>
          <a:prstGeom prst="rect">
            <a:avLst/>
          </a:prstGeom>
          <a:solidFill>
            <a:srgbClr val="FFC000"/>
          </a:solidFill>
          <a:ln w="38100">
            <a:solidFill>
              <a:srgbClr val="FFC000"/>
            </a:solidFill>
          </a:ln>
        </p:spPr>
        <p:txBody>
          <a:bodyPr wrap="square" rtlCol="0">
            <a:spAutoFit/>
          </a:bodyPr>
          <a:lstStyle/>
          <a:p>
            <a:r>
              <a:rPr lang="zh-TW" altLang="en-US" dirty="0">
                <a:solidFill>
                  <a:schemeClr val="bg1"/>
                </a:solidFill>
              </a:rPr>
              <a:t>在此步驟下載相關套件</a:t>
            </a:r>
          </a:p>
        </p:txBody>
      </p:sp>
    </p:spTree>
    <p:extLst>
      <p:ext uri="{BB962C8B-B14F-4D97-AF65-F5344CB8AC3E}">
        <p14:creationId xmlns:p14="http://schemas.microsoft.com/office/powerpoint/2010/main" val="95148927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an Azure Function App - 1</a:t>
            </a:r>
            <a:endParaRPr lang="zh-TW" altLang="en-US" dirty="0"/>
          </a:p>
        </p:txBody>
      </p:sp>
      <p:pic>
        <p:nvPicPr>
          <p:cNvPr id="5" name="內容版面配置區 4">
            <a:extLst>
              <a:ext uri="{FF2B5EF4-FFF2-40B4-BE49-F238E27FC236}">
                <a16:creationId xmlns:a16="http://schemas.microsoft.com/office/drawing/2014/main" id="{105C506A-8002-49C9-B056-A527ED6F23B5}"/>
              </a:ext>
            </a:extLst>
          </p:cNvPr>
          <p:cNvPicPr>
            <a:picLocks noGrp="1" noChangeAspect="1"/>
          </p:cNvPicPr>
          <p:nvPr>
            <p:ph idx="1"/>
          </p:nvPr>
        </p:nvPicPr>
        <p:blipFill>
          <a:blip r:embed="rId3"/>
          <a:stretch>
            <a:fillRect/>
          </a:stretch>
        </p:blipFill>
        <p:spPr>
          <a:xfrm>
            <a:off x="1083999" y="1262725"/>
            <a:ext cx="16120001" cy="9000000"/>
          </a:xfrm>
        </p:spPr>
      </p:pic>
      <p:sp>
        <p:nvSpPr>
          <p:cNvPr id="6" name="文字方塊 5">
            <a:extLst>
              <a:ext uri="{FF2B5EF4-FFF2-40B4-BE49-F238E27FC236}">
                <a16:creationId xmlns:a16="http://schemas.microsoft.com/office/drawing/2014/main" id="{7B7EFAEC-9124-427C-9FD2-C5EB6F06D491}"/>
              </a:ext>
            </a:extLst>
          </p:cNvPr>
          <p:cNvSpPr txBox="1"/>
          <p:nvPr/>
        </p:nvSpPr>
        <p:spPr>
          <a:xfrm rot="10800000" flipV="1">
            <a:off x="9936088" y="3703340"/>
            <a:ext cx="2808313" cy="36004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70138444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an Azure Function App - 2</a:t>
            </a:r>
            <a:endParaRPr lang="zh-TW" altLang="en-US" dirty="0"/>
          </a:p>
        </p:txBody>
      </p:sp>
      <p:pic>
        <p:nvPicPr>
          <p:cNvPr id="5" name="內容版面配置區 4">
            <a:extLst>
              <a:ext uri="{FF2B5EF4-FFF2-40B4-BE49-F238E27FC236}">
                <a16:creationId xmlns:a16="http://schemas.microsoft.com/office/drawing/2014/main" id="{DCF75D39-0914-476B-B96A-A16DB0974B9D}"/>
              </a:ext>
            </a:extLst>
          </p:cNvPr>
          <p:cNvPicPr>
            <a:picLocks noGrp="1" noChangeAspect="1"/>
          </p:cNvPicPr>
          <p:nvPr>
            <p:ph idx="1"/>
          </p:nvPr>
        </p:nvPicPr>
        <p:blipFill>
          <a:blip r:embed="rId3"/>
          <a:stretch>
            <a:fillRect/>
          </a:stretch>
        </p:blipFill>
        <p:spPr>
          <a:xfrm>
            <a:off x="2374147" y="1233629"/>
            <a:ext cx="13539706" cy="9000000"/>
          </a:xfrm>
        </p:spPr>
      </p:pic>
      <p:sp>
        <p:nvSpPr>
          <p:cNvPr id="6" name="文字方塊 5">
            <a:extLst>
              <a:ext uri="{FF2B5EF4-FFF2-40B4-BE49-F238E27FC236}">
                <a16:creationId xmlns:a16="http://schemas.microsoft.com/office/drawing/2014/main" id="{621E1A98-CF3C-4EF8-B887-862FDC98B8C9}"/>
              </a:ext>
            </a:extLst>
          </p:cNvPr>
          <p:cNvSpPr txBox="1"/>
          <p:nvPr/>
        </p:nvSpPr>
        <p:spPr>
          <a:xfrm rot="10800000" flipV="1">
            <a:off x="10008096" y="6223621"/>
            <a:ext cx="5400599" cy="1296145"/>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94247873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an Azure Function App - 3</a:t>
            </a:r>
            <a:endParaRPr lang="zh-TW" altLang="en-US" dirty="0"/>
          </a:p>
        </p:txBody>
      </p:sp>
      <p:pic>
        <p:nvPicPr>
          <p:cNvPr id="5" name="內容版面配置區 4">
            <a:extLst>
              <a:ext uri="{FF2B5EF4-FFF2-40B4-BE49-F238E27FC236}">
                <a16:creationId xmlns:a16="http://schemas.microsoft.com/office/drawing/2014/main" id="{7A00E70C-C250-41FC-A282-EC3385A7EB45}"/>
              </a:ext>
            </a:extLst>
          </p:cNvPr>
          <p:cNvPicPr>
            <a:picLocks noGrp="1" noChangeAspect="1"/>
          </p:cNvPicPr>
          <p:nvPr>
            <p:ph idx="1"/>
          </p:nvPr>
        </p:nvPicPr>
        <p:blipFill>
          <a:blip r:embed="rId3"/>
          <a:stretch>
            <a:fillRect/>
          </a:stretch>
        </p:blipFill>
        <p:spPr>
          <a:xfrm>
            <a:off x="2250094" y="1300031"/>
            <a:ext cx="13539706" cy="9000000"/>
          </a:xfrm>
        </p:spPr>
      </p:pic>
      <p:sp>
        <p:nvSpPr>
          <p:cNvPr id="6" name="文字方塊 5">
            <a:extLst>
              <a:ext uri="{FF2B5EF4-FFF2-40B4-BE49-F238E27FC236}">
                <a16:creationId xmlns:a16="http://schemas.microsoft.com/office/drawing/2014/main" id="{6EFBBDA3-B293-46BD-94F5-9E6B09BB1895}"/>
              </a:ext>
            </a:extLst>
          </p:cNvPr>
          <p:cNvSpPr txBox="1"/>
          <p:nvPr/>
        </p:nvSpPr>
        <p:spPr>
          <a:xfrm rot="10800000" flipV="1">
            <a:off x="10512150" y="2623220"/>
            <a:ext cx="2232249" cy="57606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17FBB261-A5EA-4E29-8E5A-142204880805}"/>
              </a:ext>
            </a:extLst>
          </p:cNvPr>
          <p:cNvSpPr txBox="1"/>
          <p:nvPr/>
        </p:nvSpPr>
        <p:spPr>
          <a:xfrm rot="10800000" flipV="1">
            <a:off x="7903821" y="3343300"/>
            <a:ext cx="6928810" cy="1008112"/>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CADCB303-1B10-4671-8770-B705B03CD419}"/>
              </a:ext>
            </a:extLst>
          </p:cNvPr>
          <p:cNvSpPr txBox="1"/>
          <p:nvPr/>
        </p:nvSpPr>
        <p:spPr>
          <a:xfrm rot="10800000" flipV="1">
            <a:off x="13824520" y="9247956"/>
            <a:ext cx="1675047" cy="576064"/>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319939623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an Azure Function App - 4</a:t>
            </a:r>
            <a:endParaRPr lang="zh-TW" altLang="en-US" dirty="0"/>
          </a:p>
        </p:txBody>
      </p:sp>
      <p:pic>
        <p:nvPicPr>
          <p:cNvPr id="5" name="內容版面配置區 4">
            <a:extLst>
              <a:ext uri="{FF2B5EF4-FFF2-40B4-BE49-F238E27FC236}">
                <a16:creationId xmlns:a16="http://schemas.microsoft.com/office/drawing/2014/main" id="{F1C2C7B5-6226-41C7-AF4E-5800EDC2E0F4}"/>
              </a:ext>
            </a:extLst>
          </p:cNvPr>
          <p:cNvPicPr>
            <a:picLocks noGrp="1" noChangeAspect="1"/>
          </p:cNvPicPr>
          <p:nvPr>
            <p:ph idx="1"/>
          </p:nvPr>
        </p:nvPicPr>
        <p:blipFill>
          <a:blip r:embed="rId3"/>
          <a:stretch>
            <a:fillRect/>
          </a:stretch>
        </p:blipFill>
        <p:spPr>
          <a:xfrm>
            <a:off x="2250094" y="1287000"/>
            <a:ext cx="13539706" cy="9000000"/>
          </a:xfrm>
        </p:spPr>
      </p:pic>
      <p:sp>
        <p:nvSpPr>
          <p:cNvPr id="6" name="文字方塊 5">
            <a:extLst>
              <a:ext uri="{FF2B5EF4-FFF2-40B4-BE49-F238E27FC236}">
                <a16:creationId xmlns:a16="http://schemas.microsoft.com/office/drawing/2014/main" id="{02775E4E-02F9-40AD-B664-A57E91E628DB}"/>
              </a:ext>
            </a:extLst>
          </p:cNvPr>
          <p:cNvSpPr txBox="1"/>
          <p:nvPr/>
        </p:nvSpPr>
        <p:spPr>
          <a:xfrm rot="10800000" flipV="1">
            <a:off x="2735288" y="3415308"/>
            <a:ext cx="7560840" cy="792088"/>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CB2C74FA-D2E9-4911-9D69-CEC2DA494004}"/>
              </a:ext>
            </a:extLst>
          </p:cNvPr>
          <p:cNvSpPr txBox="1"/>
          <p:nvPr/>
        </p:nvSpPr>
        <p:spPr>
          <a:xfrm rot="10800000" flipV="1">
            <a:off x="13752512" y="9175947"/>
            <a:ext cx="1584176" cy="792088"/>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422518531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an Azure Function App - 5</a:t>
            </a:r>
            <a:endParaRPr lang="zh-TW" altLang="en-US" dirty="0"/>
          </a:p>
        </p:txBody>
      </p:sp>
      <p:pic>
        <p:nvPicPr>
          <p:cNvPr id="5" name="內容版面配置區 4">
            <a:extLst>
              <a:ext uri="{FF2B5EF4-FFF2-40B4-BE49-F238E27FC236}">
                <a16:creationId xmlns:a16="http://schemas.microsoft.com/office/drawing/2014/main" id="{342EFD31-8216-407D-90D4-68311DEA77F8}"/>
              </a:ext>
            </a:extLst>
          </p:cNvPr>
          <p:cNvPicPr>
            <a:picLocks noGrp="1" noChangeAspect="1"/>
          </p:cNvPicPr>
          <p:nvPr>
            <p:ph idx="1"/>
          </p:nvPr>
        </p:nvPicPr>
        <p:blipFill>
          <a:blip r:embed="rId3"/>
          <a:stretch>
            <a:fillRect/>
          </a:stretch>
        </p:blipFill>
        <p:spPr>
          <a:xfrm>
            <a:off x="2660197" y="1287000"/>
            <a:ext cx="12967605" cy="9000000"/>
          </a:xfrm>
        </p:spPr>
      </p:pic>
      <p:sp>
        <p:nvSpPr>
          <p:cNvPr id="6" name="文字方塊 5">
            <a:extLst>
              <a:ext uri="{FF2B5EF4-FFF2-40B4-BE49-F238E27FC236}">
                <a16:creationId xmlns:a16="http://schemas.microsoft.com/office/drawing/2014/main" id="{BBCFC65F-5A9C-4959-9B5F-2D50C084C32D}"/>
              </a:ext>
            </a:extLst>
          </p:cNvPr>
          <p:cNvSpPr txBox="1"/>
          <p:nvPr/>
        </p:nvSpPr>
        <p:spPr>
          <a:xfrm rot="10800000" flipV="1">
            <a:off x="3023320" y="5143500"/>
            <a:ext cx="7560840" cy="792088"/>
          </a:xfrm>
          <a:prstGeom prst="rect">
            <a:avLst/>
          </a:prstGeom>
          <a:noFill/>
          <a:ln w="38100">
            <a:solidFill>
              <a:srgbClr val="FFC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8250ADCC-7415-4C96-B878-B28788687A09}"/>
              </a:ext>
            </a:extLst>
          </p:cNvPr>
          <p:cNvSpPr txBox="1"/>
          <p:nvPr/>
        </p:nvSpPr>
        <p:spPr>
          <a:xfrm rot="10800000" flipV="1">
            <a:off x="11160224" y="4423420"/>
            <a:ext cx="4320480" cy="1008112"/>
          </a:xfrm>
          <a:prstGeom prst="rect">
            <a:avLst/>
          </a:prstGeom>
          <a:noFill/>
          <a:ln w="38100">
            <a:solidFill>
              <a:srgbClr val="FFFF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4397864C-C2F5-44C6-8AF5-F7007DC5392D}"/>
              </a:ext>
            </a:extLst>
          </p:cNvPr>
          <p:cNvSpPr txBox="1"/>
          <p:nvPr/>
        </p:nvSpPr>
        <p:spPr>
          <a:xfrm rot="10800000" flipV="1">
            <a:off x="13896528" y="9175946"/>
            <a:ext cx="1224136" cy="1008113"/>
          </a:xfrm>
          <a:prstGeom prst="rect">
            <a:avLst/>
          </a:prstGeom>
          <a:noFill/>
          <a:ln w="38100">
            <a:solidFill>
              <a:srgbClr val="92D05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52BEBC70-58EF-4422-AEE9-C03B1472481B}"/>
              </a:ext>
            </a:extLst>
          </p:cNvPr>
          <p:cNvSpPr txBox="1"/>
          <p:nvPr/>
        </p:nvSpPr>
        <p:spPr>
          <a:xfrm rot="10800000" flipV="1">
            <a:off x="3239344" y="2423162"/>
            <a:ext cx="7560840" cy="792088"/>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26323014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the </a:t>
            </a:r>
            <a:r>
              <a:rPr lang="en-US" altLang="zh-TW" dirty="0" err="1"/>
              <a:t>WatchInfo</a:t>
            </a:r>
            <a:r>
              <a:rPr lang="en-US" altLang="zh-TW" dirty="0"/>
              <a:t> Azure Function - 1</a:t>
            </a:r>
          </a:p>
        </p:txBody>
      </p:sp>
      <p:pic>
        <p:nvPicPr>
          <p:cNvPr id="5" name="內容版面配置區 4">
            <a:extLst>
              <a:ext uri="{FF2B5EF4-FFF2-40B4-BE49-F238E27FC236}">
                <a16:creationId xmlns:a16="http://schemas.microsoft.com/office/drawing/2014/main" id="{27127CF4-48F3-45A9-BBE9-2B7BB14CB9FF}"/>
              </a:ext>
            </a:extLst>
          </p:cNvPr>
          <p:cNvPicPr>
            <a:picLocks noGrp="1" noChangeAspect="1"/>
          </p:cNvPicPr>
          <p:nvPr>
            <p:ph idx="1"/>
          </p:nvPr>
        </p:nvPicPr>
        <p:blipFill rotWithShape="1">
          <a:blip r:embed="rId3"/>
          <a:srcRect l="644"/>
          <a:stretch/>
        </p:blipFill>
        <p:spPr>
          <a:xfrm>
            <a:off x="967718" y="1234084"/>
            <a:ext cx="16459201" cy="9000000"/>
          </a:xfrm>
        </p:spPr>
      </p:pic>
      <p:sp>
        <p:nvSpPr>
          <p:cNvPr id="6" name="文字方塊 5">
            <a:extLst>
              <a:ext uri="{FF2B5EF4-FFF2-40B4-BE49-F238E27FC236}">
                <a16:creationId xmlns:a16="http://schemas.microsoft.com/office/drawing/2014/main" id="{FD2FA6BB-62DF-4E1F-A31C-B17F4D11CF87}"/>
              </a:ext>
            </a:extLst>
          </p:cNvPr>
          <p:cNvSpPr txBox="1"/>
          <p:nvPr/>
        </p:nvSpPr>
        <p:spPr>
          <a:xfrm rot="10800000" flipV="1">
            <a:off x="13824520" y="2551212"/>
            <a:ext cx="4176464" cy="288032"/>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71B66184-D6C2-4988-9954-F24128199D9C}"/>
              </a:ext>
            </a:extLst>
          </p:cNvPr>
          <p:cNvSpPr txBox="1"/>
          <p:nvPr/>
        </p:nvSpPr>
        <p:spPr>
          <a:xfrm rot="10800000" flipV="1">
            <a:off x="11520264" y="4567436"/>
            <a:ext cx="1440160" cy="259285"/>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3727791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the </a:t>
            </a:r>
            <a:r>
              <a:rPr lang="en-US" altLang="zh-TW" dirty="0" err="1"/>
              <a:t>WatchInfo</a:t>
            </a:r>
            <a:r>
              <a:rPr lang="en-US" altLang="zh-TW" dirty="0"/>
              <a:t> Azure Function - 2</a:t>
            </a:r>
            <a:endParaRPr lang="zh-TW" altLang="en-US" dirty="0"/>
          </a:p>
        </p:txBody>
      </p:sp>
      <p:pic>
        <p:nvPicPr>
          <p:cNvPr id="5" name="內容版面配置區 4">
            <a:extLst>
              <a:ext uri="{FF2B5EF4-FFF2-40B4-BE49-F238E27FC236}">
                <a16:creationId xmlns:a16="http://schemas.microsoft.com/office/drawing/2014/main" id="{69B644B9-FEFF-43E6-89BC-C1075E08703F}"/>
              </a:ext>
            </a:extLst>
          </p:cNvPr>
          <p:cNvPicPr>
            <a:picLocks noGrp="1" noChangeAspect="1"/>
          </p:cNvPicPr>
          <p:nvPr>
            <p:ph idx="1"/>
          </p:nvPr>
        </p:nvPicPr>
        <p:blipFill>
          <a:blip r:embed="rId3"/>
          <a:stretch>
            <a:fillRect/>
          </a:stretch>
        </p:blipFill>
        <p:spPr>
          <a:xfrm>
            <a:off x="2535261" y="1234084"/>
            <a:ext cx="12969372" cy="9000000"/>
          </a:xfrm>
        </p:spPr>
      </p:pic>
      <p:sp>
        <p:nvSpPr>
          <p:cNvPr id="6" name="文字方塊 5">
            <a:extLst>
              <a:ext uri="{FF2B5EF4-FFF2-40B4-BE49-F238E27FC236}">
                <a16:creationId xmlns:a16="http://schemas.microsoft.com/office/drawing/2014/main" id="{B5415629-889B-48E3-B66D-AA6A36E5A5FF}"/>
              </a:ext>
            </a:extLst>
          </p:cNvPr>
          <p:cNvSpPr txBox="1"/>
          <p:nvPr/>
        </p:nvSpPr>
        <p:spPr>
          <a:xfrm rot="10800000" flipV="1">
            <a:off x="5958998" y="2623220"/>
            <a:ext cx="5849298"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EF2EF296-BDE4-4F78-81F1-C4FBB650BB67}"/>
              </a:ext>
            </a:extLst>
          </p:cNvPr>
          <p:cNvSpPr txBox="1"/>
          <p:nvPr/>
        </p:nvSpPr>
        <p:spPr>
          <a:xfrm rot="10800000" flipV="1">
            <a:off x="4247456" y="9319964"/>
            <a:ext cx="2160240" cy="504058"/>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41468602-7907-419C-8598-9FAEE7BA24E1}"/>
              </a:ext>
            </a:extLst>
          </p:cNvPr>
          <p:cNvSpPr txBox="1"/>
          <p:nvPr/>
        </p:nvSpPr>
        <p:spPr>
          <a:xfrm rot="10800000" flipV="1">
            <a:off x="13104440" y="9808668"/>
            <a:ext cx="1224136" cy="288032"/>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175038465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6">
            <a:extLst>
              <a:ext uri="{FF2B5EF4-FFF2-40B4-BE49-F238E27FC236}">
                <a16:creationId xmlns:a16="http://schemas.microsoft.com/office/drawing/2014/main" id="{7857099B-C4EF-4869-83D2-063C11DCC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53636" cy="10263510"/>
          </a:xfrm>
          <a:prstGeom prst="rect">
            <a:avLst/>
          </a:prstGeom>
        </p:spPr>
      </p:pic>
      <p:sp>
        <p:nvSpPr>
          <p:cNvPr id="6" name="文字方塊 5">
            <a:extLst>
              <a:ext uri="{FF2B5EF4-FFF2-40B4-BE49-F238E27FC236}">
                <a16:creationId xmlns:a16="http://schemas.microsoft.com/office/drawing/2014/main" id="{6DCE34C6-224C-4A3C-8E4B-4874DF56B02D}"/>
              </a:ext>
            </a:extLst>
          </p:cNvPr>
          <p:cNvSpPr txBox="1"/>
          <p:nvPr/>
        </p:nvSpPr>
        <p:spPr>
          <a:xfrm>
            <a:off x="-28128" y="5287516"/>
            <a:ext cx="1971670" cy="771103"/>
          </a:xfrm>
          <a:prstGeom prst="rect">
            <a:avLst/>
          </a:prstGeom>
          <a:noFill/>
          <a:ln w="762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603C0759-747C-48C2-96E1-0D21BF7624F3}"/>
              </a:ext>
            </a:extLst>
          </p:cNvPr>
          <p:cNvSpPr txBox="1"/>
          <p:nvPr/>
        </p:nvSpPr>
        <p:spPr>
          <a:xfrm>
            <a:off x="2879304" y="6295628"/>
            <a:ext cx="2160240" cy="771103"/>
          </a:xfrm>
          <a:prstGeom prst="rect">
            <a:avLst/>
          </a:prstGeom>
          <a:noFill/>
          <a:ln w="762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87044836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the </a:t>
            </a:r>
            <a:r>
              <a:rPr lang="en-US" altLang="zh-TW" dirty="0" err="1"/>
              <a:t>WatchInfo</a:t>
            </a:r>
            <a:r>
              <a:rPr lang="en-US" altLang="zh-TW" dirty="0"/>
              <a:t> Azure Function - 3</a:t>
            </a:r>
            <a:endParaRPr lang="zh-TW" altLang="en-US" dirty="0"/>
          </a:p>
        </p:txBody>
      </p:sp>
      <p:pic>
        <p:nvPicPr>
          <p:cNvPr id="5" name="內容版面配置區 4">
            <a:extLst>
              <a:ext uri="{FF2B5EF4-FFF2-40B4-BE49-F238E27FC236}">
                <a16:creationId xmlns:a16="http://schemas.microsoft.com/office/drawing/2014/main" id="{7119D6A0-BA90-4522-B790-A2147E7A9F05}"/>
              </a:ext>
            </a:extLst>
          </p:cNvPr>
          <p:cNvPicPr>
            <a:picLocks noGrp="1" noChangeAspect="1"/>
          </p:cNvPicPr>
          <p:nvPr>
            <p:ph idx="1"/>
          </p:nvPr>
        </p:nvPicPr>
        <p:blipFill>
          <a:blip r:embed="rId3"/>
          <a:stretch>
            <a:fillRect/>
          </a:stretch>
        </p:blipFill>
        <p:spPr>
          <a:xfrm>
            <a:off x="2096869" y="1276844"/>
            <a:ext cx="13846156" cy="9000000"/>
          </a:xfrm>
        </p:spPr>
      </p:pic>
      <p:sp>
        <p:nvSpPr>
          <p:cNvPr id="6" name="文字方塊 5">
            <a:extLst>
              <a:ext uri="{FF2B5EF4-FFF2-40B4-BE49-F238E27FC236}">
                <a16:creationId xmlns:a16="http://schemas.microsoft.com/office/drawing/2014/main" id="{2A87BFEC-02F7-4FFD-99EC-DB0376FFF6B2}"/>
              </a:ext>
            </a:extLst>
          </p:cNvPr>
          <p:cNvSpPr txBox="1"/>
          <p:nvPr/>
        </p:nvSpPr>
        <p:spPr>
          <a:xfrm rot="10800000" flipV="1">
            <a:off x="12888416" y="9463980"/>
            <a:ext cx="1368152" cy="504055"/>
          </a:xfrm>
          <a:prstGeom prst="rect">
            <a:avLst/>
          </a:prstGeom>
          <a:noFill/>
          <a:ln w="38100">
            <a:solidFill>
              <a:srgbClr val="FFFF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F6A8085C-3BD8-4F0C-957A-528385054E35}"/>
              </a:ext>
            </a:extLst>
          </p:cNvPr>
          <p:cNvSpPr txBox="1"/>
          <p:nvPr/>
        </p:nvSpPr>
        <p:spPr>
          <a:xfrm rot="10800000" flipV="1">
            <a:off x="9576048" y="2335188"/>
            <a:ext cx="6192688" cy="1008112"/>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97AE8420-3F89-4752-BD42-154971465379}"/>
              </a:ext>
            </a:extLst>
          </p:cNvPr>
          <p:cNvSpPr txBox="1"/>
          <p:nvPr/>
        </p:nvSpPr>
        <p:spPr>
          <a:xfrm rot="10800000" flipV="1">
            <a:off x="2324556" y="3020340"/>
            <a:ext cx="6675428" cy="538984"/>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95464299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the </a:t>
            </a:r>
            <a:r>
              <a:rPr lang="en-US" altLang="zh-TW" dirty="0" err="1"/>
              <a:t>WatchInfo</a:t>
            </a:r>
            <a:r>
              <a:rPr lang="en-US" altLang="zh-TW" dirty="0"/>
              <a:t> Azure Function - 4</a:t>
            </a:r>
            <a:endParaRPr lang="zh-TW" altLang="en-US" dirty="0"/>
          </a:p>
        </p:txBody>
      </p:sp>
      <p:pic>
        <p:nvPicPr>
          <p:cNvPr id="5" name="內容版面配置區 4">
            <a:extLst>
              <a:ext uri="{FF2B5EF4-FFF2-40B4-BE49-F238E27FC236}">
                <a16:creationId xmlns:a16="http://schemas.microsoft.com/office/drawing/2014/main" id="{59F6FE83-A3FE-42C2-984B-2A2183A6FA82}"/>
              </a:ext>
            </a:extLst>
          </p:cNvPr>
          <p:cNvPicPr>
            <a:picLocks noGrp="1" noChangeAspect="1"/>
          </p:cNvPicPr>
          <p:nvPr>
            <p:ph idx="1"/>
          </p:nvPr>
        </p:nvPicPr>
        <p:blipFill rotWithShape="1">
          <a:blip r:embed="rId3"/>
          <a:srcRect l="644"/>
          <a:stretch/>
        </p:blipFill>
        <p:spPr>
          <a:xfrm>
            <a:off x="843667" y="1273986"/>
            <a:ext cx="16459200" cy="9000000"/>
          </a:xfrm>
        </p:spPr>
      </p:pic>
      <p:sp>
        <p:nvSpPr>
          <p:cNvPr id="6" name="文字方塊 5">
            <a:extLst>
              <a:ext uri="{FF2B5EF4-FFF2-40B4-BE49-F238E27FC236}">
                <a16:creationId xmlns:a16="http://schemas.microsoft.com/office/drawing/2014/main" id="{BC756D27-35D6-4401-B1E8-832FB84C251C}"/>
              </a:ext>
            </a:extLst>
          </p:cNvPr>
          <p:cNvSpPr txBox="1"/>
          <p:nvPr/>
        </p:nvSpPr>
        <p:spPr>
          <a:xfrm rot="10800000" flipV="1">
            <a:off x="1727175" y="2263180"/>
            <a:ext cx="12097341" cy="5184576"/>
          </a:xfrm>
          <a:prstGeom prst="rect">
            <a:avLst/>
          </a:prstGeom>
          <a:noFill/>
          <a:ln w="38100">
            <a:solidFill>
              <a:srgbClr val="FFC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5E5962DD-F91D-4C65-B433-106A7D7A4AD9}"/>
              </a:ext>
            </a:extLst>
          </p:cNvPr>
          <p:cNvSpPr txBox="1"/>
          <p:nvPr/>
        </p:nvSpPr>
        <p:spPr>
          <a:xfrm rot="10800000" flipV="1">
            <a:off x="14400584" y="3703340"/>
            <a:ext cx="1615988" cy="224408"/>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00863992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Azure Function locally - 1</a:t>
            </a:r>
            <a:endParaRPr lang="zh-TW" altLang="en-US" dirty="0"/>
          </a:p>
        </p:txBody>
      </p:sp>
      <p:pic>
        <p:nvPicPr>
          <p:cNvPr id="5" name="內容版面配置區 4">
            <a:extLst>
              <a:ext uri="{FF2B5EF4-FFF2-40B4-BE49-F238E27FC236}">
                <a16:creationId xmlns:a16="http://schemas.microsoft.com/office/drawing/2014/main" id="{64981215-65F3-40F0-A67C-20E29E223932}"/>
              </a:ext>
            </a:extLst>
          </p:cNvPr>
          <p:cNvPicPr>
            <a:picLocks noGrp="1" noChangeAspect="1"/>
          </p:cNvPicPr>
          <p:nvPr>
            <p:ph idx="1"/>
          </p:nvPr>
        </p:nvPicPr>
        <p:blipFill rotWithShape="1">
          <a:blip r:embed="rId3"/>
          <a:srcRect l="644"/>
          <a:stretch/>
        </p:blipFill>
        <p:spPr>
          <a:xfrm>
            <a:off x="843665" y="1287000"/>
            <a:ext cx="16459201" cy="9000000"/>
          </a:xfrm>
        </p:spPr>
      </p:pic>
      <p:sp>
        <p:nvSpPr>
          <p:cNvPr id="6" name="文字方塊 5">
            <a:extLst>
              <a:ext uri="{FF2B5EF4-FFF2-40B4-BE49-F238E27FC236}">
                <a16:creationId xmlns:a16="http://schemas.microsoft.com/office/drawing/2014/main" id="{F2BBE442-EE12-40F3-A3C5-FF74E0709D7C}"/>
              </a:ext>
            </a:extLst>
          </p:cNvPr>
          <p:cNvSpPr txBox="1"/>
          <p:nvPr/>
        </p:nvSpPr>
        <p:spPr>
          <a:xfrm rot="10800000" flipV="1">
            <a:off x="3383360" y="1234083"/>
            <a:ext cx="3528392" cy="340536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196316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Azure Function locally - 2</a:t>
            </a:r>
            <a:endParaRPr lang="zh-TW" altLang="en-US" dirty="0"/>
          </a:p>
        </p:txBody>
      </p:sp>
      <p:pic>
        <p:nvPicPr>
          <p:cNvPr id="5" name="內容版面配置區 4">
            <a:extLst>
              <a:ext uri="{FF2B5EF4-FFF2-40B4-BE49-F238E27FC236}">
                <a16:creationId xmlns:a16="http://schemas.microsoft.com/office/drawing/2014/main" id="{3A69AAC2-0209-431A-BFAA-8306C34914ED}"/>
              </a:ext>
            </a:extLst>
          </p:cNvPr>
          <p:cNvPicPr>
            <a:picLocks noGrp="1" noChangeAspect="1"/>
          </p:cNvPicPr>
          <p:nvPr>
            <p:ph idx="1"/>
          </p:nvPr>
        </p:nvPicPr>
        <p:blipFill>
          <a:blip r:embed="rId3"/>
          <a:stretch>
            <a:fillRect/>
          </a:stretch>
        </p:blipFill>
        <p:spPr>
          <a:xfrm>
            <a:off x="1019947" y="1234084"/>
            <a:ext cx="16000000" cy="9000000"/>
          </a:xfrm>
        </p:spPr>
      </p:pic>
      <p:sp>
        <p:nvSpPr>
          <p:cNvPr id="6" name="文字方塊 5">
            <a:extLst>
              <a:ext uri="{FF2B5EF4-FFF2-40B4-BE49-F238E27FC236}">
                <a16:creationId xmlns:a16="http://schemas.microsoft.com/office/drawing/2014/main" id="{C569E096-914C-4C4E-87C2-4BCBECA205B0}"/>
              </a:ext>
            </a:extLst>
          </p:cNvPr>
          <p:cNvSpPr txBox="1"/>
          <p:nvPr/>
        </p:nvSpPr>
        <p:spPr>
          <a:xfrm rot="10800000" flipV="1">
            <a:off x="6119664" y="3415308"/>
            <a:ext cx="10513168" cy="5637608"/>
          </a:xfrm>
          <a:prstGeom prst="rect">
            <a:avLst/>
          </a:prstGeom>
          <a:noFill/>
          <a:ln w="38100">
            <a:solidFill>
              <a:srgbClr val="FFC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9EF26092-67F3-4FEA-B275-0C202006DF2A}"/>
              </a:ext>
            </a:extLst>
          </p:cNvPr>
          <p:cNvSpPr txBox="1"/>
          <p:nvPr/>
        </p:nvSpPr>
        <p:spPr>
          <a:xfrm rot="10800000" flipV="1">
            <a:off x="2159224" y="1543100"/>
            <a:ext cx="3672408" cy="432048"/>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70019093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Azure Function locally - 3</a:t>
            </a:r>
            <a:endParaRPr lang="zh-TW" altLang="en-US" dirty="0"/>
          </a:p>
        </p:txBody>
      </p:sp>
      <p:pic>
        <p:nvPicPr>
          <p:cNvPr id="5" name="內容版面配置區 4">
            <a:extLst>
              <a:ext uri="{FF2B5EF4-FFF2-40B4-BE49-F238E27FC236}">
                <a16:creationId xmlns:a16="http://schemas.microsoft.com/office/drawing/2014/main" id="{5765724B-D71A-4645-A3F7-4388A405FBBC}"/>
              </a:ext>
            </a:extLst>
          </p:cNvPr>
          <p:cNvPicPr>
            <a:picLocks noGrp="1" noChangeAspect="1"/>
          </p:cNvPicPr>
          <p:nvPr>
            <p:ph idx="1"/>
          </p:nvPr>
        </p:nvPicPr>
        <p:blipFill>
          <a:blip r:embed="rId3"/>
          <a:stretch>
            <a:fillRect/>
          </a:stretch>
        </p:blipFill>
        <p:spPr>
          <a:xfrm>
            <a:off x="1019947" y="1287000"/>
            <a:ext cx="16000000" cy="9000000"/>
          </a:xfrm>
        </p:spPr>
      </p:pic>
      <p:sp>
        <p:nvSpPr>
          <p:cNvPr id="6" name="文字方塊 5">
            <a:extLst>
              <a:ext uri="{FF2B5EF4-FFF2-40B4-BE49-F238E27FC236}">
                <a16:creationId xmlns:a16="http://schemas.microsoft.com/office/drawing/2014/main" id="{489F7C97-0741-465D-8074-434EE091AAEF}"/>
              </a:ext>
            </a:extLst>
          </p:cNvPr>
          <p:cNvSpPr txBox="1"/>
          <p:nvPr/>
        </p:nvSpPr>
        <p:spPr>
          <a:xfrm rot="10800000" flipV="1">
            <a:off x="6623720" y="1543100"/>
            <a:ext cx="288032" cy="288032"/>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73955709-58E9-4AF4-BF43-4043F34472B7}"/>
              </a:ext>
            </a:extLst>
          </p:cNvPr>
          <p:cNvSpPr txBox="1"/>
          <p:nvPr/>
        </p:nvSpPr>
        <p:spPr>
          <a:xfrm rot="10800000" flipV="1">
            <a:off x="8135888" y="7303740"/>
            <a:ext cx="1656184" cy="36004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62736798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Azure Function locally - 4</a:t>
            </a:r>
            <a:endParaRPr lang="zh-TW" altLang="en-US" dirty="0"/>
          </a:p>
        </p:txBody>
      </p:sp>
      <p:pic>
        <p:nvPicPr>
          <p:cNvPr id="5" name="內容版面配置區 4">
            <a:extLst>
              <a:ext uri="{FF2B5EF4-FFF2-40B4-BE49-F238E27FC236}">
                <a16:creationId xmlns:a16="http://schemas.microsoft.com/office/drawing/2014/main" id="{3A9CCCD1-5588-4EB1-ADA3-19F912ADE1A7}"/>
              </a:ext>
            </a:extLst>
          </p:cNvPr>
          <p:cNvPicPr>
            <a:picLocks noGrp="1" noChangeAspect="1"/>
          </p:cNvPicPr>
          <p:nvPr>
            <p:ph idx="1"/>
          </p:nvPr>
        </p:nvPicPr>
        <p:blipFill rotWithShape="1">
          <a:blip r:embed="rId3"/>
          <a:srcRect l="947"/>
          <a:stretch/>
        </p:blipFill>
        <p:spPr>
          <a:xfrm>
            <a:off x="790347" y="1035000"/>
            <a:ext cx="16868494" cy="9252000"/>
          </a:xfrm>
        </p:spPr>
      </p:pic>
      <p:sp>
        <p:nvSpPr>
          <p:cNvPr id="6" name="文字方塊 5">
            <a:extLst>
              <a:ext uri="{FF2B5EF4-FFF2-40B4-BE49-F238E27FC236}">
                <a16:creationId xmlns:a16="http://schemas.microsoft.com/office/drawing/2014/main" id="{67769D9E-9ED8-4B74-8647-228D5048E0C6}"/>
              </a:ext>
            </a:extLst>
          </p:cNvPr>
          <p:cNvSpPr txBox="1"/>
          <p:nvPr/>
        </p:nvSpPr>
        <p:spPr>
          <a:xfrm rot="10800000" flipV="1">
            <a:off x="3383360" y="1471092"/>
            <a:ext cx="1656184" cy="36004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85879992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Azure Function locally - 5</a:t>
            </a:r>
            <a:endParaRPr lang="zh-TW" altLang="en-US" dirty="0"/>
          </a:p>
        </p:txBody>
      </p:sp>
      <p:pic>
        <p:nvPicPr>
          <p:cNvPr id="5" name="內容版面配置區 4">
            <a:extLst>
              <a:ext uri="{FF2B5EF4-FFF2-40B4-BE49-F238E27FC236}">
                <a16:creationId xmlns:a16="http://schemas.microsoft.com/office/drawing/2014/main" id="{B9EAED77-0EE7-407C-ADA0-59F20E74F0B4}"/>
              </a:ext>
            </a:extLst>
          </p:cNvPr>
          <p:cNvPicPr>
            <a:picLocks noGrp="1" noChangeAspect="1"/>
          </p:cNvPicPr>
          <p:nvPr>
            <p:ph idx="1"/>
          </p:nvPr>
        </p:nvPicPr>
        <p:blipFill rotWithShape="1">
          <a:blip r:embed="rId3"/>
          <a:srcRect l="717"/>
          <a:stretch/>
        </p:blipFill>
        <p:spPr>
          <a:xfrm>
            <a:off x="575048" y="1035000"/>
            <a:ext cx="16907777" cy="9252000"/>
          </a:xfrm>
        </p:spPr>
      </p:pic>
      <p:sp>
        <p:nvSpPr>
          <p:cNvPr id="6" name="文字方塊 5">
            <a:extLst>
              <a:ext uri="{FF2B5EF4-FFF2-40B4-BE49-F238E27FC236}">
                <a16:creationId xmlns:a16="http://schemas.microsoft.com/office/drawing/2014/main" id="{AD82271E-2B1D-429A-BC64-B56FFD7653F3}"/>
              </a:ext>
            </a:extLst>
          </p:cNvPr>
          <p:cNvSpPr txBox="1"/>
          <p:nvPr/>
        </p:nvSpPr>
        <p:spPr>
          <a:xfrm rot="10800000" flipV="1">
            <a:off x="575048" y="8891960"/>
            <a:ext cx="5688632" cy="500012"/>
          </a:xfrm>
          <a:prstGeom prst="rect">
            <a:avLst/>
          </a:prstGeom>
          <a:noFill/>
          <a:ln w="38100">
            <a:solidFill>
              <a:srgbClr val="FFC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D8868A23-F496-408C-9AB6-70141771B3E7}"/>
              </a:ext>
            </a:extLst>
          </p:cNvPr>
          <p:cNvSpPr txBox="1"/>
          <p:nvPr/>
        </p:nvSpPr>
        <p:spPr>
          <a:xfrm rot="10800000" flipV="1">
            <a:off x="5327576" y="2407196"/>
            <a:ext cx="8568952" cy="1569660"/>
          </a:xfrm>
          <a:prstGeom prst="rect">
            <a:avLst/>
          </a:prstGeom>
          <a:solidFill>
            <a:srgbClr val="FF0000"/>
          </a:solidFill>
          <a:ln w="38100">
            <a:solidFill>
              <a:srgbClr val="FFC000"/>
            </a:solidFill>
          </a:ln>
        </p:spPr>
        <p:txBody>
          <a:bodyPr wrap="square" rtlCol="0">
            <a:spAutoFit/>
          </a:bodyPr>
          <a:lstStyle/>
          <a:p>
            <a:r>
              <a:rPr lang="zh-TW" altLang="en-US" dirty="0"/>
              <a:t>在</a:t>
            </a:r>
            <a:r>
              <a:rPr lang="en-US" altLang="zh-TW" dirty="0"/>
              <a:t>Browser</a:t>
            </a:r>
            <a:br>
              <a:rPr lang="en-US" altLang="zh-TW" dirty="0"/>
            </a:br>
            <a:r>
              <a:rPr lang="en-US" altLang="zh-TW" dirty="0"/>
              <a:t>http://localhost:7071/api/WatchInfo?model=abc</a:t>
            </a:r>
            <a:br>
              <a:rPr lang="en-US" altLang="zh-TW" dirty="0"/>
            </a:br>
            <a:r>
              <a:rPr lang="en-US" altLang="zh-TW" dirty="0"/>
              <a:t>F5</a:t>
            </a:r>
            <a:r>
              <a:rPr lang="zh-TW" altLang="en-US" dirty="0"/>
              <a:t>重新整理一次</a:t>
            </a:r>
          </a:p>
        </p:txBody>
      </p:sp>
    </p:spTree>
    <p:extLst>
      <p:ext uri="{BB962C8B-B14F-4D97-AF65-F5344CB8AC3E}">
        <p14:creationId xmlns:p14="http://schemas.microsoft.com/office/powerpoint/2010/main" val="213605562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Azure Function locally - 6</a:t>
            </a:r>
            <a:endParaRPr lang="zh-TW" altLang="en-US" dirty="0"/>
          </a:p>
        </p:txBody>
      </p:sp>
      <p:pic>
        <p:nvPicPr>
          <p:cNvPr id="5" name="內容版面配置區 4">
            <a:extLst>
              <a:ext uri="{FF2B5EF4-FFF2-40B4-BE49-F238E27FC236}">
                <a16:creationId xmlns:a16="http://schemas.microsoft.com/office/drawing/2014/main" id="{99028A1F-74E4-420E-94D5-DB0417CC9633}"/>
              </a:ext>
            </a:extLst>
          </p:cNvPr>
          <p:cNvPicPr>
            <a:picLocks noGrp="1" noChangeAspect="1"/>
          </p:cNvPicPr>
          <p:nvPr>
            <p:ph idx="1"/>
          </p:nvPr>
        </p:nvPicPr>
        <p:blipFill rotWithShape="1">
          <a:blip r:embed="rId3"/>
          <a:srcRect l="644"/>
          <a:stretch/>
        </p:blipFill>
        <p:spPr>
          <a:xfrm>
            <a:off x="896987" y="1287000"/>
            <a:ext cx="16459200" cy="9000000"/>
          </a:xfrm>
        </p:spPr>
      </p:pic>
    </p:spTree>
    <p:extLst>
      <p:ext uri="{BB962C8B-B14F-4D97-AF65-F5344CB8AC3E}">
        <p14:creationId xmlns:p14="http://schemas.microsoft.com/office/powerpoint/2010/main" val="50640481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Azure Function locally - 7</a:t>
            </a:r>
            <a:endParaRPr lang="zh-TW" altLang="en-US" dirty="0"/>
          </a:p>
        </p:txBody>
      </p:sp>
      <p:pic>
        <p:nvPicPr>
          <p:cNvPr id="5" name="內容版面配置區 4">
            <a:extLst>
              <a:ext uri="{FF2B5EF4-FFF2-40B4-BE49-F238E27FC236}">
                <a16:creationId xmlns:a16="http://schemas.microsoft.com/office/drawing/2014/main" id="{3748E0DD-0A94-4BE3-B983-81E523263C1B}"/>
              </a:ext>
            </a:extLst>
          </p:cNvPr>
          <p:cNvPicPr>
            <a:picLocks noGrp="1" noChangeAspect="1"/>
          </p:cNvPicPr>
          <p:nvPr>
            <p:ph idx="1"/>
          </p:nvPr>
        </p:nvPicPr>
        <p:blipFill>
          <a:blip r:embed="rId3"/>
          <a:stretch>
            <a:fillRect/>
          </a:stretch>
        </p:blipFill>
        <p:spPr>
          <a:xfrm>
            <a:off x="857363" y="1232378"/>
            <a:ext cx="16565840" cy="9000000"/>
          </a:xfrm>
        </p:spPr>
      </p:pic>
    </p:spTree>
    <p:extLst>
      <p:ext uri="{BB962C8B-B14F-4D97-AF65-F5344CB8AC3E}">
        <p14:creationId xmlns:p14="http://schemas.microsoft.com/office/powerpoint/2010/main" val="229113230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Azure Function locally - 8</a:t>
            </a:r>
            <a:endParaRPr lang="zh-TW" altLang="en-US" dirty="0"/>
          </a:p>
        </p:txBody>
      </p:sp>
      <p:pic>
        <p:nvPicPr>
          <p:cNvPr id="5" name="內容版面配置區 4">
            <a:extLst>
              <a:ext uri="{FF2B5EF4-FFF2-40B4-BE49-F238E27FC236}">
                <a16:creationId xmlns:a16="http://schemas.microsoft.com/office/drawing/2014/main" id="{8C3F2A75-892D-42EA-8CBC-83D29D4B7AF5}"/>
              </a:ext>
            </a:extLst>
          </p:cNvPr>
          <p:cNvPicPr>
            <a:picLocks noGrp="1" noChangeAspect="1"/>
          </p:cNvPicPr>
          <p:nvPr>
            <p:ph idx="1"/>
          </p:nvPr>
        </p:nvPicPr>
        <p:blipFill>
          <a:blip r:embed="rId3"/>
          <a:stretch>
            <a:fillRect/>
          </a:stretch>
        </p:blipFill>
        <p:spPr>
          <a:xfrm>
            <a:off x="861080" y="1234084"/>
            <a:ext cx="16565840" cy="9000000"/>
          </a:xfrm>
        </p:spPr>
      </p:pic>
    </p:spTree>
    <p:extLst>
      <p:ext uri="{BB962C8B-B14F-4D97-AF65-F5344CB8AC3E}">
        <p14:creationId xmlns:p14="http://schemas.microsoft.com/office/powerpoint/2010/main" val="190811130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6A28848-1D9B-468E-A1E8-D47D52D01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0" y="0"/>
            <a:ext cx="18277300" cy="10276815"/>
          </a:xfrm>
          <a:prstGeom prst="rect">
            <a:avLst/>
          </a:prstGeom>
        </p:spPr>
      </p:pic>
      <p:sp>
        <p:nvSpPr>
          <p:cNvPr id="8" name="文字方塊 7">
            <a:extLst>
              <a:ext uri="{FF2B5EF4-FFF2-40B4-BE49-F238E27FC236}">
                <a16:creationId xmlns:a16="http://schemas.microsoft.com/office/drawing/2014/main" id="{0E57A3D5-5D22-4828-AF33-16D717CECC3F}"/>
              </a:ext>
            </a:extLst>
          </p:cNvPr>
          <p:cNvSpPr txBox="1"/>
          <p:nvPr/>
        </p:nvSpPr>
        <p:spPr>
          <a:xfrm>
            <a:off x="3239344" y="8815908"/>
            <a:ext cx="2160240" cy="771103"/>
          </a:xfrm>
          <a:prstGeom prst="rect">
            <a:avLst/>
          </a:prstGeom>
          <a:noFill/>
          <a:ln w="762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24711912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Azure Function locally - 9</a:t>
            </a:r>
            <a:endParaRPr lang="zh-TW" altLang="en-US" dirty="0"/>
          </a:p>
        </p:txBody>
      </p:sp>
      <p:pic>
        <p:nvPicPr>
          <p:cNvPr id="5" name="內容版面配置區 4">
            <a:extLst>
              <a:ext uri="{FF2B5EF4-FFF2-40B4-BE49-F238E27FC236}">
                <a16:creationId xmlns:a16="http://schemas.microsoft.com/office/drawing/2014/main" id="{C8380053-2901-46B1-84B7-AFCCA003E0C1}"/>
              </a:ext>
            </a:extLst>
          </p:cNvPr>
          <p:cNvPicPr>
            <a:picLocks noGrp="1" noChangeAspect="1"/>
          </p:cNvPicPr>
          <p:nvPr>
            <p:ph idx="1"/>
          </p:nvPr>
        </p:nvPicPr>
        <p:blipFill>
          <a:blip r:embed="rId3"/>
          <a:stretch>
            <a:fillRect/>
          </a:stretch>
        </p:blipFill>
        <p:spPr>
          <a:xfrm>
            <a:off x="737027" y="1298942"/>
            <a:ext cx="16565840" cy="9000000"/>
          </a:xfrm>
        </p:spPr>
      </p:pic>
    </p:spTree>
    <p:extLst>
      <p:ext uri="{BB962C8B-B14F-4D97-AF65-F5344CB8AC3E}">
        <p14:creationId xmlns:p14="http://schemas.microsoft.com/office/powerpoint/2010/main" val="419231104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Deploy the </a:t>
            </a:r>
            <a:r>
              <a:rPr lang="en-US" altLang="zh-TW" dirty="0" err="1"/>
              <a:t>WatchInfo</a:t>
            </a:r>
            <a:r>
              <a:rPr lang="en-US" altLang="zh-TW" dirty="0"/>
              <a:t> function to the Azure Function App - 1</a:t>
            </a:r>
            <a:endParaRPr lang="zh-TW" altLang="en-US" dirty="0"/>
          </a:p>
        </p:txBody>
      </p:sp>
      <p:pic>
        <p:nvPicPr>
          <p:cNvPr id="5" name="內容版面配置區 4">
            <a:extLst>
              <a:ext uri="{FF2B5EF4-FFF2-40B4-BE49-F238E27FC236}">
                <a16:creationId xmlns:a16="http://schemas.microsoft.com/office/drawing/2014/main" id="{1B89988C-7C3F-4BC5-B73D-98E388E72412}"/>
              </a:ext>
            </a:extLst>
          </p:cNvPr>
          <p:cNvPicPr>
            <a:picLocks noGrp="1" noChangeAspect="1"/>
          </p:cNvPicPr>
          <p:nvPr>
            <p:ph idx="1"/>
          </p:nvPr>
        </p:nvPicPr>
        <p:blipFill>
          <a:blip r:embed="rId3"/>
          <a:stretch>
            <a:fillRect/>
          </a:stretch>
        </p:blipFill>
        <p:spPr>
          <a:xfrm>
            <a:off x="808800" y="1287000"/>
            <a:ext cx="16565840" cy="9000000"/>
          </a:xfrm>
        </p:spPr>
      </p:pic>
      <p:sp>
        <p:nvSpPr>
          <p:cNvPr id="6" name="文字方塊 5">
            <a:extLst>
              <a:ext uri="{FF2B5EF4-FFF2-40B4-BE49-F238E27FC236}">
                <a16:creationId xmlns:a16="http://schemas.microsoft.com/office/drawing/2014/main" id="{4CFF2B41-1846-4841-BDA0-98E2406233C1}"/>
              </a:ext>
            </a:extLst>
          </p:cNvPr>
          <p:cNvSpPr txBox="1"/>
          <p:nvPr/>
        </p:nvSpPr>
        <p:spPr>
          <a:xfrm rot="10800000" flipV="1">
            <a:off x="13829574" y="3631332"/>
            <a:ext cx="3425027" cy="428004"/>
          </a:xfrm>
          <a:prstGeom prst="rect">
            <a:avLst/>
          </a:prstGeom>
          <a:noFill/>
          <a:ln w="38100">
            <a:solidFill>
              <a:srgbClr val="FFC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9E59DC21-DC02-49EE-A7C0-4F69577F2BF5}"/>
              </a:ext>
            </a:extLst>
          </p:cNvPr>
          <p:cNvSpPr txBox="1"/>
          <p:nvPr/>
        </p:nvSpPr>
        <p:spPr>
          <a:xfrm rot="10800000" flipV="1">
            <a:off x="13808388" y="2551212"/>
            <a:ext cx="3425027" cy="428004"/>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19850758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Deploy the </a:t>
            </a:r>
            <a:r>
              <a:rPr lang="en-US" altLang="zh-TW" dirty="0" err="1"/>
              <a:t>WatchInfo</a:t>
            </a:r>
            <a:r>
              <a:rPr lang="en-US" altLang="zh-TW" dirty="0"/>
              <a:t> function to the Azure Function App - 2</a:t>
            </a:r>
            <a:endParaRPr lang="zh-TW" altLang="en-US" dirty="0"/>
          </a:p>
        </p:txBody>
      </p:sp>
      <p:pic>
        <p:nvPicPr>
          <p:cNvPr id="5" name="內容版面配置區 4">
            <a:extLst>
              <a:ext uri="{FF2B5EF4-FFF2-40B4-BE49-F238E27FC236}">
                <a16:creationId xmlns:a16="http://schemas.microsoft.com/office/drawing/2014/main" id="{9918573A-41AA-4DB1-A61A-AB9DC0148DA0}"/>
              </a:ext>
            </a:extLst>
          </p:cNvPr>
          <p:cNvPicPr>
            <a:picLocks noGrp="1" noChangeAspect="1"/>
          </p:cNvPicPr>
          <p:nvPr>
            <p:ph idx="1"/>
          </p:nvPr>
        </p:nvPicPr>
        <p:blipFill>
          <a:blip r:embed="rId3"/>
          <a:stretch>
            <a:fillRect/>
          </a:stretch>
        </p:blipFill>
        <p:spPr>
          <a:xfrm>
            <a:off x="2725704" y="1234084"/>
            <a:ext cx="12836592" cy="9000000"/>
          </a:xfrm>
        </p:spPr>
      </p:pic>
      <p:sp>
        <p:nvSpPr>
          <p:cNvPr id="6" name="文字方塊 5">
            <a:extLst>
              <a:ext uri="{FF2B5EF4-FFF2-40B4-BE49-F238E27FC236}">
                <a16:creationId xmlns:a16="http://schemas.microsoft.com/office/drawing/2014/main" id="{227F5F9D-F7DA-4F32-926E-157B46D5B522}"/>
              </a:ext>
            </a:extLst>
          </p:cNvPr>
          <p:cNvSpPr txBox="1"/>
          <p:nvPr/>
        </p:nvSpPr>
        <p:spPr>
          <a:xfrm rot="10800000" flipV="1">
            <a:off x="5569902" y="3127276"/>
            <a:ext cx="5374297" cy="720080"/>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90123AFE-C7BF-460C-9F78-B96D9C13E540}"/>
              </a:ext>
            </a:extLst>
          </p:cNvPr>
          <p:cNvSpPr txBox="1"/>
          <p:nvPr/>
        </p:nvSpPr>
        <p:spPr>
          <a:xfrm rot="10800000" flipV="1">
            <a:off x="11376248" y="9396015"/>
            <a:ext cx="1363098" cy="57202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23424882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Deploy the </a:t>
            </a:r>
            <a:r>
              <a:rPr lang="en-US" altLang="zh-TW" dirty="0" err="1"/>
              <a:t>WatchInfo</a:t>
            </a:r>
            <a:r>
              <a:rPr lang="en-US" altLang="zh-TW" dirty="0"/>
              <a:t> function to the Azure Function App - 3</a:t>
            </a:r>
            <a:endParaRPr lang="zh-TW" altLang="en-US" dirty="0"/>
          </a:p>
        </p:txBody>
      </p:sp>
      <p:pic>
        <p:nvPicPr>
          <p:cNvPr id="5" name="內容版面配置區 4">
            <a:extLst>
              <a:ext uri="{FF2B5EF4-FFF2-40B4-BE49-F238E27FC236}">
                <a16:creationId xmlns:a16="http://schemas.microsoft.com/office/drawing/2014/main" id="{28B302B4-1C96-4921-A93B-E06A97E83869}"/>
              </a:ext>
            </a:extLst>
          </p:cNvPr>
          <p:cNvPicPr>
            <a:picLocks noGrp="1" noChangeAspect="1"/>
          </p:cNvPicPr>
          <p:nvPr>
            <p:ph idx="1"/>
          </p:nvPr>
        </p:nvPicPr>
        <p:blipFill>
          <a:blip r:embed="rId3"/>
          <a:stretch>
            <a:fillRect/>
          </a:stretch>
        </p:blipFill>
        <p:spPr>
          <a:xfrm>
            <a:off x="2601651" y="1111052"/>
            <a:ext cx="12836592" cy="9000000"/>
          </a:xfrm>
        </p:spPr>
      </p:pic>
      <p:sp>
        <p:nvSpPr>
          <p:cNvPr id="6" name="文字方塊 5">
            <a:extLst>
              <a:ext uri="{FF2B5EF4-FFF2-40B4-BE49-F238E27FC236}">
                <a16:creationId xmlns:a16="http://schemas.microsoft.com/office/drawing/2014/main" id="{A47FFD09-F7CC-4AAE-A688-B795C034785B}"/>
              </a:ext>
            </a:extLst>
          </p:cNvPr>
          <p:cNvSpPr txBox="1"/>
          <p:nvPr/>
        </p:nvSpPr>
        <p:spPr>
          <a:xfrm rot="10800000" flipV="1">
            <a:off x="5327574" y="2839244"/>
            <a:ext cx="9721081" cy="122413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06817613-DFB8-40A8-B978-E5C31F801D0E}"/>
              </a:ext>
            </a:extLst>
          </p:cNvPr>
          <p:cNvSpPr txBox="1"/>
          <p:nvPr/>
        </p:nvSpPr>
        <p:spPr>
          <a:xfrm rot="10800000" flipV="1">
            <a:off x="11232232" y="9247956"/>
            <a:ext cx="1296144" cy="720079"/>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26599146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107A40E0-D463-4021-8DB3-DCFE6AAA7CEF}"/>
              </a:ext>
            </a:extLst>
          </p:cNvPr>
          <p:cNvPicPr>
            <a:picLocks noChangeAspect="1"/>
          </p:cNvPicPr>
          <p:nvPr/>
        </p:nvPicPr>
        <p:blipFill>
          <a:blip r:embed="rId3"/>
          <a:stretch>
            <a:fillRect/>
          </a:stretch>
        </p:blipFill>
        <p:spPr>
          <a:xfrm>
            <a:off x="2879304" y="1234084"/>
            <a:ext cx="12836592" cy="9000000"/>
          </a:xfrm>
          <a:prstGeom prst="rect">
            <a:avLst/>
          </a:prstGeom>
        </p:spPr>
      </p:pic>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Deploy the </a:t>
            </a:r>
            <a:r>
              <a:rPr lang="en-US" altLang="zh-TW" dirty="0" err="1"/>
              <a:t>WatchInfo</a:t>
            </a:r>
            <a:r>
              <a:rPr lang="en-US" altLang="zh-TW" dirty="0"/>
              <a:t> function to the Azure Function App - 4</a:t>
            </a:r>
            <a:endParaRPr lang="zh-TW" altLang="en-US" dirty="0"/>
          </a:p>
        </p:txBody>
      </p:sp>
      <p:sp>
        <p:nvSpPr>
          <p:cNvPr id="6" name="文字方塊 5">
            <a:extLst>
              <a:ext uri="{FF2B5EF4-FFF2-40B4-BE49-F238E27FC236}">
                <a16:creationId xmlns:a16="http://schemas.microsoft.com/office/drawing/2014/main" id="{13C84D1C-AB9C-48F4-A1A9-74C763308E4C}"/>
              </a:ext>
            </a:extLst>
          </p:cNvPr>
          <p:cNvSpPr txBox="1"/>
          <p:nvPr/>
        </p:nvSpPr>
        <p:spPr>
          <a:xfrm rot="10800000" flipV="1">
            <a:off x="11232232" y="1691643"/>
            <a:ext cx="4176464" cy="915119"/>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ECE1262C-528C-431F-8AD4-DDA949AD4E08}"/>
              </a:ext>
            </a:extLst>
          </p:cNvPr>
          <p:cNvSpPr txBox="1"/>
          <p:nvPr/>
        </p:nvSpPr>
        <p:spPr>
          <a:xfrm rot="10800000" flipV="1">
            <a:off x="6047656" y="6295628"/>
            <a:ext cx="4320480" cy="576064"/>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03B33DC0-11AE-4C5F-92A7-B3C79F587B8C}"/>
              </a:ext>
            </a:extLst>
          </p:cNvPr>
          <p:cNvSpPr txBox="1"/>
          <p:nvPr/>
        </p:nvSpPr>
        <p:spPr>
          <a:xfrm rot="10800000" flipV="1">
            <a:off x="12888416" y="9541296"/>
            <a:ext cx="1215752" cy="440432"/>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296898303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Deploy the </a:t>
            </a:r>
            <a:r>
              <a:rPr lang="en-US" altLang="zh-TW" dirty="0" err="1"/>
              <a:t>WatchInfo</a:t>
            </a:r>
            <a:r>
              <a:rPr lang="en-US" altLang="zh-TW" dirty="0"/>
              <a:t> function to the Azure Function App - 5</a:t>
            </a:r>
            <a:endParaRPr lang="zh-TW" altLang="en-US" dirty="0"/>
          </a:p>
        </p:txBody>
      </p:sp>
      <p:pic>
        <p:nvPicPr>
          <p:cNvPr id="5" name="內容版面配置區 4">
            <a:extLst>
              <a:ext uri="{FF2B5EF4-FFF2-40B4-BE49-F238E27FC236}">
                <a16:creationId xmlns:a16="http://schemas.microsoft.com/office/drawing/2014/main" id="{EF301527-745D-4AD1-AD13-A4FB97C1EA23}"/>
              </a:ext>
            </a:extLst>
          </p:cNvPr>
          <p:cNvPicPr>
            <a:picLocks noGrp="1" noChangeAspect="1"/>
          </p:cNvPicPr>
          <p:nvPr>
            <p:ph idx="1"/>
          </p:nvPr>
        </p:nvPicPr>
        <p:blipFill>
          <a:blip r:embed="rId3"/>
          <a:stretch>
            <a:fillRect/>
          </a:stretch>
        </p:blipFill>
        <p:spPr>
          <a:xfrm>
            <a:off x="861080" y="1287000"/>
            <a:ext cx="16565840" cy="9000000"/>
          </a:xfrm>
        </p:spPr>
      </p:pic>
      <p:sp>
        <p:nvSpPr>
          <p:cNvPr id="6" name="文字方塊 5">
            <a:extLst>
              <a:ext uri="{FF2B5EF4-FFF2-40B4-BE49-F238E27FC236}">
                <a16:creationId xmlns:a16="http://schemas.microsoft.com/office/drawing/2014/main" id="{4DA4CA1A-F8C9-4661-9FEE-2DEA7ED7F98A}"/>
              </a:ext>
            </a:extLst>
          </p:cNvPr>
          <p:cNvSpPr txBox="1"/>
          <p:nvPr/>
        </p:nvSpPr>
        <p:spPr>
          <a:xfrm rot="10800000" flipV="1">
            <a:off x="9140087" y="2263180"/>
            <a:ext cx="931050" cy="355996"/>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13653410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Deploy the </a:t>
            </a:r>
            <a:r>
              <a:rPr lang="en-US" altLang="zh-TW" dirty="0" err="1"/>
              <a:t>WatchInfo</a:t>
            </a:r>
            <a:r>
              <a:rPr lang="en-US" altLang="zh-TW" dirty="0"/>
              <a:t> function to the Azure Function App – 6</a:t>
            </a:r>
            <a:endParaRPr lang="zh-TW" altLang="en-US" dirty="0"/>
          </a:p>
        </p:txBody>
      </p:sp>
      <p:pic>
        <p:nvPicPr>
          <p:cNvPr id="12" name="內容版面配置區 11">
            <a:extLst>
              <a:ext uri="{FF2B5EF4-FFF2-40B4-BE49-F238E27FC236}">
                <a16:creationId xmlns:a16="http://schemas.microsoft.com/office/drawing/2014/main" id="{C53EDFFF-AE3D-4CFF-B312-E6C06FFFE4BD}"/>
              </a:ext>
            </a:extLst>
          </p:cNvPr>
          <p:cNvPicPr>
            <a:picLocks noGrp="1" noChangeAspect="1"/>
          </p:cNvPicPr>
          <p:nvPr>
            <p:ph idx="1"/>
          </p:nvPr>
        </p:nvPicPr>
        <p:blipFill rotWithShape="1">
          <a:blip r:embed="rId3"/>
          <a:srcRect l="644"/>
          <a:stretch/>
        </p:blipFill>
        <p:spPr>
          <a:xfrm>
            <a:off x="106640" y="1287000"/>
            <a:ext cx="16459200" cy="9000000"/>
          </a:xfrm>
        </p:spPr>
      </p:pic>
      <p:pic>
        <p:nvPicPr>
          <p:cNvPr id="14" name="圖片 13">
            <a:extLst>
              <a:ext uri="{FF2B5EF4-FFF2-40B4-BE49-F238E27FC236}">
                <a16:creationId xmlns:a16="http://schemas.microsoft.com/office/drawing/2014/main" id="{0E18E3C8-C674-45DA-87E1-90FC6A091842}"/>
              </a:ext>
            </a:extLst>
          </p:cNvPr>
          <p:cNvPicPr>
            <a:picLocks noChangeAspect="1"/>
          </p:cNvPicPr>
          <p:nvPr/>
        </p:nvPicPr>
        <p:blipFill rotWithShape="1">
          <a:blip r:embed="rId4"/>
          <a:srcRect r="44094" b="36055"/>
          <a:stretch/>
        </p:blipFill>
        <p:spPr>
          <a:xfrm>
            <a:off x="7847856" y="3910533"/>
            <a:ext cx="10224120" cy="6273527"/>
          </a:xfrm>
          <a:prstGeom prst="rect">
            <a:avLst/>
          </a:prstGeom>
        </p:spPr>
      </p:pic>
      <p:sp>
        <p:nvSpPr>
          <p:cNvPr id="8" name="文字方塊 7">
            <a:extLst>
              <a:ext uri="{FF2B5EF4-FFF2-40B4-BE49-F238E27FC236}">
                <a16:creationId xmlns:a16="http://schemas.microsoft.com/office/drawing/2014/main" id="{B017AA31-A133-4D66-A2AD-68017C23F7A9}"/>
              </a:ext>
            </a:extLst>
          </p:cNvPr>
          <p:cNvSpPr txBox="1"/>
          <p:nvPr/>
        </p:nvSpPr>
        <p:spPr>
          <a:xfrm rot="10800000" flipV="1">
            <a:off x="213672" y="8743900"/>
            <a:ext cx="4176464" cy="915119"/>
          </a:xfrm>
          <a:prstGeom prst="rect">
            <a:avLst/>
          </a:prstGeom>
          <a:noFill/>
          <a:ln w="38100">
            <a:solidFill>
              <a:srgbClr val="FF0000"/>
            </a:solidFill>
          </a:ln>
        </p:spPr>
        <p:txBody>
          <a:bodyPr wrap="square" rtlCol="0">
            <a:spAutoFit/>
          </a:bodyPr>
          <a:lstStyle/>
          <a:p>
            <a:endParaRPr lang="zh-TW" altLang="en-US" dirty="0"/>
          </a:p>
        </p:txBody>
      </p:sp>
      <p:sp>
        <p:nvSpPr>
          <p:cNvPr id="6" name="文字方塊 5">
            <a:extLst>
              <a:ext uri="{FF2B5EF4-FFF2-40B4-BE49-F238E27FC236}">
                <a16:creationId xmlns:a16="http://schemas.microsoft.com/office/drawing/2014/main" id="{575E3DA3-F292-4DB1-B205-D97F36FE0044}"/>
              </a:ext>
            </a:extLst>
          </p:cNvPr>
          <p:cNvSpPr txBox="1"/>
          <p:nvPr/>
        </p:nvSpPr>
        <p:spPr>
          <a:xfrm rot="10800000" flipV="1">
            <a:off x="11448256" y="9064655"/>
            <a:ext cx="4176464" cy="915119"/>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5330347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Verify the functions have been deployed</a:t>
            </a:r>
            <a:endParaRPr lang="zh-TW" altLang="en-US" dirty="0"/>
          </a:p>
        </p:txBody>
      </p:sp>
      <p:pic>
        <p:nvPicPr>
          <p:cNvPr id="5" name="內容版面配置區 4">
            <a:extLst>
              <a:ext uri="{FF2B5EF4-FFF2-40B4-BE49-F238E27FC236}">
                <a16:creationId xmlns:a16="http://schemas.microsoft.com/office/drawing/2014/main" id="{BC152694-B3EF-44D8-BACA-8B2A2B1A3C22}"/>
              </a:ext>
            </a:extLst>
          </p:cNvPr>
          <p:cNvPicPr>
            <a:picLocks noGrp="1" noChangeAspect="1"/>
          </p:cNvPicPr>
          <p:nvPr>
            <p:ph idx="1"/>
          </p:nvPr>
        </p:nvPicPr>
        <p:blipFill rotWithShape="1">
          <a:blip r:embed="rId3"/>
          <a:srcRect b="34977"/>
          <a:stretch/>
        </p:blipFill>
        <p:spPr>
          <a:xfrm>
            <a:off x="790347" y="1903998"/>
            <a:ext cx="15480668" cy="5400000"/>
          </a:xfrm>
        </p:spPr>
      </p:pic>
      <p:pic>
        <p:nvPicPr>
          <p:cNvPr id="7" name="圖片 6">
            <a:extLst>
              <a:ext uri="{FF2B5EF4-FFF2-40B4-BE49-F238E27FC236}">
                <a16:creationId xmlns:a16="http://schemas.microsoft.com/office/drawing/2014/main" id="{E2566FCB-603C-46E0-B2E1-82A89782EF9A}"/>
              </a:ext>
            </a:extLst>
          </p:cNvPr>
          <p:cNvPicPr>
            <a:picLocks noChangeAspect="1"/>
          </p:cNvPicPr>
          <p:nvPr/>
        </p:nvPicPr>
        <p:blipFill rotWithShape="1">
          <a:blip r:embed="rId4"/>
          <a:srcRect b="76423"/>
          <a:stretch/>
        </p:blipFill>
        <p:spPr>
          <a:xfrm>
            <a:off x="0" y="7973913"/>
            <a:ext cx="18288000" cy="2313087"/>
          </a:xfrm>
          <a:prstGeom prst="rect">
            <a:avLst/>
          </a:prstGeom>
        </p:spPr>
      </p:pic>
      <p:sp>
        <p:nvSpPr>
          <p:cNvPr id="6" name="文字方塊 5">
            <a:extLst>
              <a:ext uri="{FF2B5EF4-FFF2-40B4-BE49-F238E27FC236}">
                <a16:creationId xmlns:a16="http://schemas.microsoft.com/office/drawing/2014/main" id="{9FE6DED4-AFED-4B2D-8152-01B75E9BBB5E}"/>
              </a:ext>
            </a:extLst>
          </p:cNvPr>
          <p:cNvSpPr txBox="1"/>
          <p:nvPr/>
        </p:nvSpPr>
        <p:spPr>
          <a:xfrm rot="10800000" flipV="1">
            <a:off x="1224897" y="3631332"/>
            <a:ext cx="1584176" cy="454476"/>
          </a:xfrm>
          <a:prstGeom prst="rect">
            <a:avLst/>
          </a:prstGeom>
          <a:noFill/>
          <a:ln w="38100">
            <a:solidFill>
              <a:srgbClr val="FF0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E4003BEF-6E46-4B25-85A4-A9F60FFB9850}"/>
              </a:ext>
            </a:extLst>
          </p:cNvPr>
          <p:cNvSpPr txBox="1"/>
          <p:nvPr/>
        </p:nvSpPr>
        <p:spPr>
          <a:xfrm rot="10800000" flipV="1">
            <a:off x="5975648" y="4181491"/>
            <a:ext cx="1584176" cy="454476"/>
          </a:xfrm>
          <a:prstGeom prst="rect">
            <a:avLst/>
          </a:prstGeom>
          <a:noFill/>
          <a:ln w="38100">
            <a:solidFill>
              <a:srgbClr val="FFC0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1BB543C5-CA21-4496-88BF-C572DCB71F7E}"/>
              </a:ext>
            </a:extLst>
          </p:cNvPr>
          <p:cNvSpPr txBox="1"/>
          <p:nvPr/>
        </p:nvSpPr>
        <p:spPr>
          <a:xfrm rot="10800000" flipV="1">
            <a:off x="11664280" y="5090160"/>
            <a:ext cx="432048" cy="371254"/>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339832210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- 1</a:t>
            </a:r>
            <a:endParaRPr lang="zh-TW" altLang="en-US" dirty="0"/>
          </a:p>
        </p:txBody>
      </p:sp>
      <p:pic>
        <p:nvPicPr>
          <p:cNvPr id="5" name="內容版面配置區 4">
            <a:extLst>
              <a:ext uri="{FF2B5EF4-FFF2-40B4-BE49-F238E27FC236}">
                <a16:creationId xmlns:a16="http://schemas.microsoft.com/office/drawing/2014/main" id="{3A32BEA9-7C1F-43D3-B9E4-72BE2C3356BA}"/>
              </a:ext>
            </a:extLst>
          </p:cNvPr>
          <p:cNvPicPr>
            <a:picLocks noGrp="1" noChangeAspect="1"/>
          </p:cNvPicPr>
          <p:nvPr>
            <p:ph idx="1"/>
          </p:nvPr>
        </p:nvPicPr>
        <p:blipFill rotWithShape="1">
          <a:blip r:embed="rId3"/>
          <a:srcRect l="650"/>
          <a:stretch/>
        </p:blipFill>
        <p:spPr>
          <a:xfrm>
            <a:off x="914979" y="1287000"/>
            <a:ext cx="16458042" cy="9000000"/>
          </a:xfrm>
        </p:spPr>
      </p:pic>
      <p:sp>
        <p:nvSpPr>
          <p:cNvPr id="6" name="文字方塊 5">
            <a:extLst>
              <a:ext uri="{FF2B5EF4-FFF2-40B4-BE49-F238E27FC236}">
                <a16:creationId xmlns:a16="http://schemas.microsoft.com/office/drawing/2014/main" id="{8422D483-E895-44F3-9593-51A6D4DDD455}"/>
              </a:ext>
            </a:extLst>
          </p:cNvPr>
          <p:cNvSpPr txBox="1"/>
          <p:nvPr/>
        </p:nvSpPr>
        <p:spPr>
          <a:xfrm rot="10800000" flipV="1">
            <a:off x="14112551" y="2335188"/>
            <a:ext cx="2952328"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57988E29-475B-435C-B773-988058652FE8}"/>
              </a:ext>
            </a:extLst>
          </p:cNvPr>
          <p:cNvSpPr txBox="1"/>
          <p:nvPr/>
        </p:nvSpPr>
        <p:spPr>
          <a:xfrm rot="10800000" flipV="1">
            <a:off x="10872192" y="4495428"/>
            <a:ext cx="2952328" cy="504056"/>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84468289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- 2</a:t>
            </a:r>
            <a:endParaRPr lang="zh-TW" altLang="en-US" dirty="0"/>
          </a:p>
        </p:txBody>
      </p:sp>
      <p:pic>
        <p:nvPicPr>
          <p:cNvPr id="5" name="內容版面配置區 4">
            <a:extLst>
              <a:ext uri="{FF2B5EF4-FFF2-40B4-BE49-F238E27FC236}">
                <a16:creationId xmlns:a16="http://schemas.microsoft.com/office/drawing/2014/main" id="{327A732C-B7E4-4934-9C71-4CAD0ED2F4C5}"/>
              </a:ext>
            </a:extLst>
          </p:cNvPr>
          <p:cNvPicPr>
            <a:picLocks noGrp="1" noChangeAspect="1"/>
          </p:cNvPicPr>
          <p:nvPr>
            <p:ph idx="1"/>
          </p:nvPr>
        </p:nvPicPr>
        <p:blipFill>
          <a:blip r:embed="rId3"/>
          <a:stretch>
            <a:fillRect/>
          </a:stretch>
        </p:blipFill>
        <p:spPr>
          <a:xfrm>
            <a:off x="2374147" y="1234084"/>
            <a:ext cx="13539706" cy="9000000"/>
          </a:xfrm>
        </p:spPr>
      </p:pic>
      <p:sp>
        <p:nvSpPr>
          <p:cNvPr id="6" name="文字方塊 5">
            <a:extLst>
              <a:ext uri="{FF2B5EF4-FFF2-40B4-BE49-F238E27FC236}">
                <a16:creationId xmlns:a16="http://schemas.microsoft.com/office/drawing/2014/main" id="{F5C80D52-B465-4530-8EAE-FF026293C9C8}"/>
              </a:ext>
            </a:extLst>
          </p:cNvPr>
          <p:cNvSpPr txBox="1"/>
          <p:nvPr/>
        </p:nvSpPr>
        <p:spPr>
          <a:xfrm rot="10800000" flipV="1">
            <a:off x="7991872" y="6007596"/>
            <a:ext cx="7128792" cy="1368152"/>
          </a:xfrm>
          <a:prstGeom prst="rect">
            <a:avLst/>
          </a:prstGeom>
          <a:noFill/>
          <a:ln w="38100">
            <a:solidFill>
              <a:srgbClr val="FFC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98ED8512-E198-4D2E-A64D-E6CE23F1CD81}"/>
              </a:ext>
            </a:extLst>
          </p:cNvPr>
          <p:cNvSpPr txBox="1"/>
          <p:nvPr/>
        </p:nvSpPr>
        <p:spPr>
          <a:xfrm rot="10800000" flipV="1">
            <a:off x="13896529" y="9196931"/>
            <a:ext cx="1584176" cy="627088"/>
          </a:xfrm>
          <a:prstGeom prst="rect">
            <a:avLst/>
          </a:prstGeom>
          <a:noFill/>
          <a:ln w="38100">
            <a:solidFill>
              <a:srgbClr val="FFFF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A4080B53-D9DC-4B31-8685-976042770C12}"/>
              </a:ext>
            </a:extLst>
          </p:cNvPr>
          <p:cNvSpPr txBox="1"/>
          <p:nvPr/>
        </p:nvSpPr>
        <p:spPr>
          <a:xfrm rot="10800000" flipV="1">
            <a:off x="7991872" y="1796672"/>
            <a:ext cx="4014781" cy="705061"/>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52409327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E6AC5A2-2CE4-4504-B260-BD1D1DA6D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 y="0"/>
            <a:ext cx="18295414" cy="10287000"/>
          </a:xfrm>
          <a:prstGeom prst="rect">
            <a:avLst/>
          </a:prstGeom>
        </p:spPr>
      </p:pic>
      <p:sp>
        <p:nvSpPr>
          <p:cNvPr id="9" name="文字方塊 8">
            <a:extLst>
              <a:ext uri="{FF2B5EF4-FFF2-40B4-BE49-F238E27FC236}">
                <a16:creationId xmlns:a16="http://schemas.microsoft.com/office/drawing/2014/main" id="{3ABD0F25-58C9-4AE8-84BB-28E8F27668AF}"/>
              </a:ext>
            </a:extLst>
          </p:cNvPr>
          <p:cNvSpPr txBox="1"/>
          <p:nvPr/>
        </p:nvSpPr>
        <p:spPr>
          <a:xfrm>
            <a:off x="3167336" y="5287516"/>
            <a:ext cx="2736304" cy="2016224"/>
          </a:xfrm>
          <a:prstGeom prst="rect">
            <a:avLst/>
          </a:prstGeom>
          <a:noFill/>
          <a:ln w="76200">
            <a:solidFill>
              <a:srgbClr val="FF0000"/>
            </a:solidFill>
          </a:ln>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84A45A64-1B32-4F60-B8CC-A80A9867B831}"/>
              </a:ext>
            </a:extLst>
          </p:cNvPr>
          <p:cNvSpPr txBox="1"/>
          <p:nvPr/>
        </p:nvSpPr>
        <p:spPr>
          <a:xfrm>
            <a:off x="3743400" y="8815908"/>
            <a:ext cx="2160240" cy="771103"/>
          </a:xfrm>
          <a:prstGeom prst="rect">
            <a:avLst/>
          </a:prstGeom>
          <a:noFill/>
          <a:ln w="762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36204665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- 3</a:t>
            </a:r>
            <a:endParaRPr lang="zh-TW" altLang="en-US" dirty="0"/>
          </a:p>
        </p:txBody>
      </p:sp>
      <p:pic>
        <p:nvPicPr>
          <p:cNvPr id="5" name="內容版面配置區 4">
            <a:extLst>
              <a:ext uri="{FF2B5EF4-FFF2-40B4-BE49-F238E27FC236}">
                <a16:creationId xmlns:a16="http://schemas.microsoft.com/office/drawing/2014/main" id="{BBCA6FFA-086B-48B7-99D7-4281458CBEA1}"/>
              </a:ext>
            </a:extLst>
          </p:cNvPr>
          <p:cNvPicPr>
            <a:picLocks noGrp="1" noChangeAspect="1"/>
          </p:cNvPicPr>
          <p:nvPr>
            <p:ph idx="1"/>
          </p:nvPr>
        </p:nvPicPr>
        <p:blipFill>
          <a:blip r:embed="rId3"/>
          <a:stretch>
            <a:fillRect/>
          </a:stretch>
        </p:blipFill>
        <p:spPr>
          <a:xfrm>
            <a:off x="2250094" y="1287000"/>
            <a:ext cx="13539706" cy="9000000"/>
          </a:xfrm>
        </p:spPr>
      </p:pic>
      <p:sp>
        <p:nvSpPr>
          <p:cNvPr id="6" name="文字方塊 5">
            <a:extLst>
              <a:ext uri="{FF2B5EF4-FFF2-40B4-BE49-F238E27FC236}">
                <a16:creationId xmlns:a16="http://schemas.microsoft.com/office/drawing/2014/main" id="{29AF8AE7-52B6-459F-AC75-D5D5269B74DF}"/>
              </a:ext>
            </a:extLst>
          </p:cNvPr>
          <p:cNvSpPr txBox="1"/>
          <p:nvPr/>
        </p:nvSpPr>
        <p:spPr>
          <a:xfrm rot="10800000" flipV="1">
            <a:off x="2735288" y="3591161"/>
            <a:ext cx="2952328"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87811AF2-2599-4842-B713-9BDD87590E7F}"/>
              </a:ext>
            </a:extLst>
          </p:cNvPr>
          <p:cNvSpPr txBox="1"/>
          <p:nvPr/>
        </p:nvSpPr>
        <p:spPr>
          <a:xfrm rot="10800000" flipV="1">
            <a:off x="2735288" y="4495428"/>
            <a:ext cx="7560840" cy="504056"/>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B455859A-4339-4777-885A-3A931BB217F0}"/>
              </a:ext>
            </a:extLst>
          </p:cNvPr>
          <p:cNvSpPr txBox="1"/>
          <p:nvPr/>
        </p:nvSpPr>
        <p:spPr>
          <a:xfrm rot="10800000" flipV="1">
            <a:off x="13896528" y="9247956"/>
            <a:ext cx="1296144" cy="504056"/>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31007545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- 4</a:t>
            </a:r>
            <a:endParaRPr lang="zh-TW" altLang="en-US" dirty="0"/>
          </a:p>
        </p:txBody>
      </p:sp>
      <p:pic>
        <p:nvPicPr>
          <p:cNvPr id="5" name="內容版面配置區 4">
            <a:extLst>
              <a:ext uri="{FF2B5EF4-FFF2-40B4-BE49-F238E27FC236}">
                <a16:creationId xmlns:a16="http://schemas.microsoft.com/office/drawing/2014/main" id="{5C43AABB-5109-46F1-87FE-1A9C166CA061}"/>
              </a:ext>
            </a:extLst>
          </p:cNvPr>
          <p:cNvPicPr>
            <a:picLocks noGrp="1" noChangeAspect="1"/>
          </p:cNvPicPr>
          <p:nvPr>
            <p:ph idx="1"/>
          </p:nvPr>
        </p:nvPicPr>
        <p:blipFill>
          <a:blip r:embed="rId3"/>
          <a:stretch>
            <a:fillRect/>
          </a:stretch>
        </p:blipFill>
        <p:spPr>
          <a:xfrm>
            <a:off x="2250094" y="1267706"/>
            <a:ext cx="13539706" cy="9000000"/>
          </a:xfrm>
        </p:spPr>
      </p:pic>
      <p:sp>
        <p:nvSpPr>
          <p:cNvPr id="6" name="文字方塊 5">
            <a:extLst>
              <a:ext uri="{FF2B5EF4-FFF2-40B4-BE49-F238E27FC236}">
                <a16:creationId xmlns:a16="http://schemas.microsoft.com/office/drawing/2014/main" id="{332B7D51-E5CE-4018-AC88-6BD8B9B25AC4}"/>
              </a:ext>
            </a:extLst>
          </p:cNvPr>
          <p:cNvSpPr txBox="1"/>
          <p:nvPr/>
        </p:nvSpPr>
        <p:spPr>
          <a:xfrm rot="10800000" flipV="1">
            <a:off x="2879304" y="3631332"/>
            <a:ext cx="2952328"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C0499776-C8CE-42E5-9AC9-D90E770604D0}"/>
              </a:ext>
            </a:extLst>
          </p:cNvPr>
          <p:cNvSpPr txBox="1"/>
          <p:nvPr/>
        </p:nvSpPr>
        <p:spPr>
          <a:xfrm rot="10800000" flipV="1">
            <a:off x="13968536" y="9247956"/>
            <a:ext cx="1152128" cy="504056"/>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90595668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- 5</a:t>
            </a:r>
            <a:endParaRPr lang="zh-TW" altLang="en-US" dirty="0"/>
          </a:p>
        </p:txBody>
      </p:sp>
      <p:pic>
        <p:nvPicPr>
          <p:cNvPr id="5" name="內容版面配置區 4">
            <a:extLst>
              <a:ext uri="{FF2B5EF4-FFF2-40B4-BE49-F238E27FC236}">
                <a16:creationId xmlns:a16="http://schemas.microsoft.com/office/drawing/2014/main" id="{F8B77B53-954D-403B-A333-B06D7816D021}"/>
              </a:ext>
            </a:extLst>
          </p:cNvPr>
          <p:cNvPicPr>
            <a:picLocks noGrp="1" noChangeAspect="1"/>
          </p:cNvPicPr>
          <p:nvPr>
            <p:ph idx="1"/>
          </p:nvPr>
        </p:nvPicPr>
        <p:blipFill rotWithShape="1">
          <a:blip r:embed="rId3"/>
          <a:srcRect l="642"/>
          <a:stretch/>
        </p:blipFill>
        <p:spPr>
          <a:xfrm>
            <a:off x="843666" y="1287000"/>
            <a:ext cx="16459200" cy="9000000"/>
          </a:xfrm>
        </p:spPr>
      </p:pic>
      <p:sp>
        <p:nvSpPr>
          <p:cNvPr id="6" name="文字方塊 5">
            <a:extLst>
              <a:ext uri="{FF2B5EF4-FFF2-40B4-BE49-F238E27FC236}">
                <a16:creationId xmlns:a16="http://schemas.microsoft.com/office/drawing/2014/main" id="{C523E757-E2EF-48EF-9AC3-7EE84335420F}"/>
              </a:ext>
            </a:extLst>
          </p:cNvPr>
          <p:cNvSpPr txBox="1"/>
          <p:nvPr/>
        </p:nvSpPr>
        <p:spPr>
          <a:xfrm rot="10800000" flipV="1">
            <a:off x="14112551" y="2335188"/>
            <a:ext cx="2952328"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E1D10E48-6D23-4512-ABE6-5663FDF8C614}"/>
              </a:ext>
            </a:extLst>
          </p:cNvPr>
          <p:cNvSpPr txBox="1"/>
          <p:nvPr/>
        </p:nvSpPr>
        <p:spPr>
          <a:xfrm rot="10800000" flipV="1">
            <a:off x="14040544" y="5431532"/>
            <a:ext cx="2736304" cy="28346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87507779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- 6</a:t>
            </a:r>
            <a:endParaRPr lang="zh-TW" altLang="en-US" dirty="0"/>
          </a:p>
        </p:txBody>
      </p:sp>
      <p:pic>
        <p:nvPicPr>
          <p:cNvPr id="7" name="內容版面配置區 6">
            <a:extLst>
              <a:ext uri="{FF2B5EF4-FFF2-40B4-BE49-F238E27FC236}">
                <a16:creationId xmlns:a16="http://schemas.microsoft.com/office/drawing/2014/main" id="{67162F7E-950C-498E-8B1B-DAF830145E5B}"/>
              </a:ext>
            </a:extLst>
          </p:cNvPr>
          <p:cNvPicPr>
            <a:picLocks noGrp="1" noChangeAspect="1"/>
          </p:cNvPicPr>
          <p:nvPr>
            <p:ph idx="1"/>
          </p:nvPr>
        </p:nvPicPr>
        <p:blipFill rotWithShape="1">
          <a:blip r:embed="rId3"/>
          <a:srcRect l="644"/>
          <a:stretch/>
        </p:blipFill>
        <p:spPr>
          <a:xfrm>
            <a:off x="967720" y="1287000"/>
            <a:ext cx="16459200" cy="9000000"/>
          </a:xfrm>
        </p:spPr>
      </p:pic>
      <p:sp>
        <p:nvSpPr>
          <p:cNvPr id="8" name="文字方塊 7">
            <a:extLst>
              <a:ext uri="{FF2B5EF4-FFF2-40B4-BE49-F238E27FC236}">
                <a16:creationId xmlns:a16="http://schemas.microsoft.com/office/drawing/2014/main" id="{3333D2D9-4520-4049-84B8-3562B4B0F3B8}"/>
              </a:ext>
            </a:extLst>
          </p:cNvPr>
          <p:cNvSpPr txBox="1"/>
          <p:nvPr/>
        </p:nvSpPr>
        <p:spPr>
          <a:xfrm rot="10800000" flipV="1">
            <a:off x="1151111" y="3023983"/>
            <a:ext cx="8280920" cy="726801"/>
          </a:xfrm>
          <a:prstGeom prst="rect">
            <a:avLst/>
          </a:prstGeom>
          <a:noFill/>
          <a:ln w="38100">
            <a:solidFill>
              <a:srgbClr val="FFC0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94CFEBE7-75DD-40B7-9EB0-4A3A7F9AAC3C}"/>
              </a:ext>
            </a:extLst>
          </p:cNvPr>
          <p:cNvSpPr txBox="1"/>
          <p:nvPr/>
        </p:nvSpPr>
        <p:spPr>
          <a:xfrm rot="10800000" flipV="1">
            <a:off x="12757860" y="3390745"/>
            <a:ext cx="1296145" cy="360040"/>
          </a:xfrm>
          <a:prstGeom prst="rect">
            <a:avLst/>
          </a:prstGeom>
          <a:noFill/>
          <a:ln w="38100">
            <a:solidFill>
              <a:srgbClr val="FFFF00"/>
            </a:solidFill>
          </a:ln>
        </p:spPr>
        <p:txBody>
          <a:bodyPr wrap="square" rtlCol="0">
            <a:spAutoFit/>
          </a:bodyPr>
          <a:lstStyle/>
          <a:p>
            <a:endParaRPr lang="zh-TW" altLang="en-US" dirty="0"/>
          </a:p>
        </p:txBody>
      </p:sp>
      <p:sp>
        <p:nvSpPr>
          <p:cNvPr id="6" name="文字方塊 5">
            <a:extLst>
              <a:ext uri="{FF2B5EF4-FFF2-40B4-BE49-F238E27FC236}">
                <a16:creationId xmlns:a16="http://schemas.microsoft.com/office/drawing/2014/main" id="{B29633E5-DDD6-4549-89FE-57CC8AA6C070}"/>
              </a:ext>
            </a:extLst>
          </p:cNvPr>
          <p:cNvSpPr txBox="1"/>
          <p:nvPr/>
        </p:nvSpPr>
        <p:spPr>
          <a:xfrm rot="10800000" flipV="1">
            <a:off x="1285994" y="2057986"/>
            <a:ext cx="980686" cy="355761"/>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94761461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- 7</a:t>
            </a:r>
            <a:endParaRPr lang="zh-TW" altLang="en-US" dirty="0"/>
          </a:p>
        </p:txBody>
      </p:sp>
      <p:pic>
        <p:nvPicPr>
          <p:cNvPr id="5" name="內容版面配置區 4">
            <a:extLst>
              <a:ext uri="{FF2B5EF4-FFF2-40B4-BE49-F238E27FC236}">
                <a16:creationId xmlns:a16="http://schemas.microsoft.com/office/drawing/2014/main" id="{273F832D-10DD-482F-B147-F9FDA92F3AF6}"/>
              </a:ext>
            </a:extLst>
          </p:cNvPr>
          <p:cNvPicPr>
            <a:picLocks noGrp="1" noChangeAspect="1"/>
          </p:cNvPicPr>
          <p:nvPr>
            <p:ph idx="1"/>
          </p:nvPr>
        </p:nvPicPr>
        <p:blipFill>
          <a:blip r:embed="rId3"/>
          <a:stretch>
            <a:fillRect/>
          </a:stretch>
        </p:blipFill>
        <p:spPr>
          <a:xfrm>
            <a:off x="1151112" y="2768035"/>
            <a:ext cx="7112373" cy="7200000"/>
          </a:xfrm>
        </p:spPr>
      </p:pic>
      <p:pic>
        <p:nvPicPr>
          <p:cNvPr id="7" name="圖片 6">
            <a:extLst>
              <a:ext uri="{FF2B5EF4-FFF2-40B4-BE49-F238E27FC236}">
                <a16:creationId xmlns:a16="http://schemas.microsoft.com/office/drawing/2014/main" id="{5676ADE4-7AA1-4C31-AD01-1DF920ABD17A}"/>
              </a:ext>
            </a:extLst>
          </p:cNvPr>
          <p:cNvPicPr>
            <a:picLocks noChangeAspect="1"/>
          </p:cNvPicPr>
          <p:nvPr/>
        </p:nvPicPr>
        <p:blipFill>
          <a:blip r:embed="rId4"/>
          <a:stretch>
            <a:fillRect/>
          </a:stretch>
        </p:blipFill>
        <p:spPr>
          <a:xfrm>
            <a:off x="10872192" y="2768035"/>
            <a:ext cx="7102483" cy="7200000"/>
          </a:xfrm>
          <a:prstGeom prst="rect">
            <a:avLst/>
          </a:prstGeom>
        </p:spPr>
      </p:pic>
      <p:sp>
        <p:nvSpPr>
          <p:cNvPr id="8" name="文字方塊 7">
            <a:extLst>
              <a:ext uri="{FF2B5EF4-FFF2-40B4-BE49-F238E27FC236}">
                <a16:creationId xmlns:a16="http://schemas.microsoft.com/office/drawing/2014/main" id="{5DC02192-7FE0-43F5-B1B6-D3BAB724B9CA}"/>
              </a:ext>
            </a:extLst>
          </p:cNvPr>
          <p:cNvSpPr txBox="1"/>
          <p:nvPr/>
        </p:nvSpPr>
        <p:spPr>
          <a:xfrm rot="10800000" flipV="1">
            <a:off x="5543600" y="9463980"/>
            <a:ext cx="1064715" cy="382460"/>
          </a:xfrm>
          <a:prstGeom prst="rect">
            <a:avLst/>
          </a:prstGeom>
          <a:noFill/>
          <a:ln w="38100">
            <a:solidFill>
              <a:srgbClr val="FF00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A9088215-3CB5-434C-876C-D4367550EE84}"/>
              </a:ext>
            </a:extLst>
          </p:cNvPr>
          <p:cNvSpPr txBox="1"/>
          <p:nvPr/>
        </p:nvSpPr>
        <p:spPr>
          <a:xfrm rot="10800000" flipV="1">
            <a:off x="15192672" y="9417427"/>
            <a:ext cx="864097" cy="36004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307631286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- 8</a:t>
            </a:r>
            <a:endParaRPr lang="zh-TW" altLang="en-US" dirty="0"/>
          </a:p>
        </p:txBody>
      </p:sp>
      <p:pic>
        <p:nvPicPr>
          <p:cNvPr id="7" name="內容版面配置區 6">
            <a:extLst>
              <a:ext uri="{FF2B5EF4-FFF2-40B4-BE49-F238E27FC236}">
                <a16:creationId xmlns:a16="http://schemas.microsoft.com/office/drawing/2014/main" id="{658F643F-9E86-4CB0-ADE8-914C1BF760F5}"/>
              </a:ext>
            </a:extLst>
          </p:cNvPr>
          <p:cNvPicPr>
            <a:picLocks noGrp="1" noChangeAspect="1"/>
          </p:cNvPicPr>
          <p:nvPr>
            <p:ph idx="1"/>
          </p:nvPr>
        </p:nvPicPr>
        <p:blipFill rotWithShape="1">
          <a:blip r:embed="rId3"/>
          <a:srcRect l="644"/>
          <a:stretch/>
        </p:blipFill>
        <p:spPr>
          <a:xfrm>
            <a:off x="790347" y="1287000"/>
            <a:ext cx="16459200" cy="9000000"/>
          </a:xfrm>
        </p:spPr>
      </p:pic>
      <p:sp>
        <p:nvSpPr>
          <p:cNvPr id="8" name="文字方塊 7">
            <a:extLst>
              <a:ext uri="{FF2B5EF4-FFF2-40B4-BE49-F238E27FC236}">
                <a16:creationId xmlns:a16="http://schemas.microsoft.com/office/drawing/2014/main" id="{A8FE1040-F882-49AF-B4BD-8230B3D4A4B7}"/>
              </a:ext>
            </a:extLst>
          </p:cNvPr>
          <p:cNvSpPr txBox="1"/>
          <p:nvPr/>
        </p:nvSpPr>
        <p:spPr>
          <a:xfrm rot="10800000" flipV="1">
            <a:off x="14400584" y="5496090"/>
            <a:ext cx="2321501" cy="216024"/>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91645172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- 9</a:t>
            </a:r>
            <a:endParaRPr lang="zh-TW" altLang="en-US" dirty="0"/>
          </a:p>
        </p:txBody>
      </p:sp>
      <p:pic>
        <p:nvPicPr>
          <p:cNvPr id="7" name="圖片 6">
            <a:extLst>
              <a:ext uri="{FF2B5EF4-FFF2-40B4-BE49-F238E27FC236}">
                <a16:creationId xmlns:a16="http://schemas.microsoft.com/office/drawing/2014/main" id="{6E810C52-ADF2-4217-B0D7-F5CF88DC3EB7}"/>
              </a:ext>
            </a:extLst>
          </p:cNvPr>
          <p:cNvPicPr>
            <a:picLocks noChangeAspect="1"/>
          </p:cNvPicPr>
          <p:nvPr/>
        </p:nvPicPr>
        <p:blipFill>
          <a:blip r:embed="rId3"/>
          <a:stretch>
            <a:fillRect/>
          </a:stretch>
        </p:blipFill>
        <p:spPr>
          <a:xfrm>
            <a:off x="0" y="1258468"/>
            <a:ext cx="18288000" cy="9935627"/>
          </a:xfrm>
          <a:prstGeom prst="rect">
            <a:avLst/>
          </a:prstGeom>
        </p:spPr>
      </p:pic>
      <p:pic>
        <p:nvPicPr>
          <p:cNvPr id="5" name="內容版面配置區 4">
            <a:extLst>
              <a:ext uri="{FF2B5EF4-FFF2-40B4-BE49-F238E27FC236}">
                <a16:creationId xmlns:a16="http://schemas.microsoft.com/office/drawing/2014/main" id="{D8583209-D48C-4D2F-B7C5-F15EAF42B103}"/>
              </a:ext>
            </a:extLst>
          </p:cNvPr>
          <p:cNvPicPr>
            <a:picLocks noGrp="1" noChangeAspect="1"/>
          </p:cNvPicPr>
          <p:nvPr>
            <p:ph idx="1"/>
          </p:nvPr>
        </p:nvPicPr>
        <p:blipFill>
          <a:blip r:embed="rId4"/>
          <a:stretch>
            <a:fillRect/>
          </a:stretch>
        </p:blipFill>
        <p:spPr>
          <a:xfrm>
            <a:off x="7062497" y="4702069"/>
            <a:ext cx="4163006" cy="1524213"/>
          </a:xfrm>
        </p:spPr>
      </p:pic>
      <p:sp>
        <p:nvSpPr>
          <p:cNvPr id="8" name="文字方塊 7">
            <a:extLst>
              <a:ext uri="{FF2B5EF4-FFF2-40B4-BE49-F238E27FC236}">
                <a16:creationId xmlns:a16="http://schemas.microsoft.com/office/drawing/2014/main" id="{322BCC98-46FE-4FF3-9158-F35E6ACDC930}"/>
              </a:ext>
            </a:extLst>
          </p:cNvPr>
          <p:cNvSpPr txBox="1"/>
          <p:nvPr/>
        </p:nvSpPr>
        <p:spPr>
          <a:xfrm rot="10800000" flipV="1">
            <a:off x="9576048" y="5791572"/>
            <a:ext cx="720080" cy="459094"/>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00204658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- 10</a:t>
            </a:r>
            <a:endParaRPr lang="zh-TW" altLang="en-US" dirty="0"/>
          </a:p>
        </p:txBody>
      </p:sp>
      <p:pic>
        <p:nvPicPr>
          <p:cNvPr id="5" name="內容版面配置區 4">
            <a:extLst>
              <a:ext uri="{FF2B5EF4-FFF2-40B4-BE49-F238E27FC236}">
                <a16:creationId xmlns:a16="http://schemas.microsoft.com/office/drawing/2014/main" id="{1AC0776A-12DC-4AF2-A46C-C6D686259AFB}"/>
              </a:ext>
            </a:extLst>
          </p:cNvPr>
          <p:cNvPicPr>
            <a:picLocks noGrp="1" noChangeAspect="1"/>
          </p:cNvPicPr>
          <p:nvPr>
            <p:ph idx="1"/>
          </p:nvPr>
        </p:nvPicPr>
        <p:blipFill rotWithShape="1">
          <a:blip r:embed="rId3"/>
          <a:srcRect l="644"/>
          <a:stretch/>
        </p:blipFill>
        <p:spPr>
          <a:xfrm>
            <a:off x="967720" y="1287000"/>
            <a:ext cx="16459200" cy="9000000"/>
          </a:xfrm>
        </p:spPr>
      </p:pic>
      <p:sp>
        <p:nvSpPr>
          <p:cNvPr id="8" name="文字方塊 7">
            <a:extLst>
              <a:ext uri="{FF2B5EF4-FFF2-40B4-BE49-F238E27FC236}">
                <a16:creationId xmlns:a16="http://schemas.microsoft.com/office/drawing/2014/main" id="{9984404D-32C5-4FA1-9AF3-7646F23D58DA}"/>
              </a:ext>
            </a:extLst>
          </p:cNvPr>
          <p:cNvSpPr txBox="1"/>
          <p:nvPr/>
        </p:nvSpPr>
        <p:spPr>
          <a:xfrm rot="10800000" flipV="1">
            <a:off x="14328576" y="2767236"/>
            <a:ext cx="3098344" cy="459094"/>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89211556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- 11</a:t>
            </a:r>
            <a:endParaRPr lang="zh-TW" altLang="en-US" dirty="0"/>
          </a:p>
        </p:txBody>
      </p:sp>
      <p:pic>
        <p:nvPicPr>
          <p:cNvPr id="5" name="內容版面配置區 4">
            <a:extLst>
              <a:ext uri="{FF2B5EF4-FFF2-40B4-BE49-F238E27FC236}">
                <a16:creationId xmlns:a16="http://schemas.microsoft.com/office/drawing/2014/main" id="{FBB98094-538A-459E-BA1A-5FFE4A0E4C00}"/>
              </a:ext>
            </a:extLst>
          </p:cNvPr>
          <p:cNvPicPr>
            <a:picLocks noGrp="1" noChangeAspect="1"/>
          </p:cNvPicPr>
          <p:nvPr>
            <p:ph idx="1"/>
          </p:nvPr>
        </p:nvPicPr>
        <p:blipFill>
          <a:blip r:embed="rId3"/>
          <a:stretch>
            <a:fillRect/>
          </a:stretch>
        </p:blipFill>
        <p:spPr>
          <a:xfrm>
            <a:off x="2497848" y="1218815"/>
            <a:ext cx="13044198" cy="9000000"/>
          </a:xfrm>
        </p:spPr>
      </p:pic>
      <p:sp>
        <p:nvSpPr>
          <p:cNvPr id="6" name="文字方塊 5">
            <a:extLst>
              <a:ext uri="{FF2B5EF4-FFF2-40B4-BE49-F238E27FC236}">
                <a16:creationId xmlns:a16="http://schemas.microsoft.com/office/drawing/2014/main" id="{C065C119-D7A9-407B-9BBA-96A591F53763}"/>
              </a:ext>
            </a:extLst>
          </p:cNvPr>
          <p:cNvSpPr txBox="1"/>
          <p:nvPr/>
        </p:nvSpPr>
        <p:spPr>
          <a:xfrm rot="10800000" flipV="1">
            <a:off x="5183560" y="2551212"/>
            <a:ext cx="720080" cy="45909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9FA1F5C8-644D-48E7-A8C6-3382711D2977}"/>
              </a:ext>
            </a:extLst>
          </p:cNvPr>
          <p:cNvSpPr txBox="1"/>
          <p:nvPr/>
        </p:nvSpPr>
        <p:spPr>
          <a:xfrm rot="10800000" flipV="1">
            <a:off x="12960424" y="9607996"/>
            <a:ext cx="864096" cy="589586"/>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82699885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- 12</a:t>
            </a:r>
            <a:endParaRPr lang="zh-TW" altLang="en-US" dirty="0"/>
          </a:p>
        </p:txBody>
      </p:sp>
      <p:pic>
        <p:nvPicPr>
          <p:cNvPr id="7" name="內容版面配置區 6">
            <a:extLst>
              <a:ext uri="{FF2B5EF4-FFF2-40B4-BE49-F238E27FC236}">
                <a16:creationId xmlns:a16="http://schemas.microsoft.com/office/drawing/2014/main" id="{0C1C8411-4B3E-4405-8268-A7B34C0C0137}"/>
              </a:ext>
            </a:extLst>
          </p:cNvPr>
          <p:cNvPicPr>
            <a:picLocks noGrp="1" noChangeAspect="1"/>
          </p:cNvPicPr>
          <p:nvPr>
            <p:ph idx="1"/>
          </p:nvPr>
        </p:nvPicPr>
        <p:blipFill rotWithShape="1">
          <a:blip r:embed="rId3"/>
          <a:srcRect l="644"/>
          <a:stretch/>
        </p:blipFill>
        <p:spPr>
          <a:xfrm>
            <a:off x="843667" y="1306529"/>
            <a:ext cx="16459200" cy="9000000"/>
          </a:xfrm>
        </p:spPr>
      </p:pic>
      <p:sp>
        <p:nvSpPr>
          <p:cNvPr id="8" name="文字方塊 7">
            <a:extLst>
              <a:ext uri="{FF2B5EF4-FFF2-40B4-BE49-F238E27FC236}">
                <a16:creationId xmlns:a16="http://schemas.microsoft.com/office/drawing/2014/main" id="{E8A7C134-F7C2-400B-88E4-24CC909B9848}"/>
              </a:ext>
            </a:extLst>
          </p:cNvPr>
          <p:cNvSpPr txBox="1"/>
          <p:nvPr/>
        </p:nvSpPr>
        <p:spPr>
          <a:xfrm rot="10800000" flipV="1">
            <a:off x="1223120" y="2191172"/>
            <a:ext cx="10801200" cy="4824536"/>
          </a:xfrm>
          <a:prstGeom prst="rect">
            <a:avLst/>
          </a:prstGeom>
          <a:noFill/>
          <a:ln w="38100">
            <a:solidFill>
              <a:srgbClr val="FFC000"/>
            </a:solidFill>
          </a:ln>
        </p:spPr>
        <p:txBody>
          <a:bodyPr wrap="square" rtlCol="0">
            <a:spAutoFit/>
          </a:bodyPr>
          <a:lstStyle/>
          <a:p>
            <a:endParaRPr lang="zh-TW" altLang="en-US" dirty="0"/>
          </a:p>
        </p:txBody>
      </p:sp>
      <p:sp>
        <p:nvSpPr>
          <p:cNvPr id="5" name="文字方塊 4">
            <a:extLst>
              <a:ext uri="{FF2B5EF4-FFF2-40B4-BE49-F238E27FC236}">
                <a16:creationId xmlns:a16="http://schemas.microsoft.com/office/drawing/2014/main" id="{8FBEF5E8-FFC7-4A83-A5D9-2F97AB11D143}"/>
              </a:ext>
            </a:extLst>
          </p:cNvPr>
          <p:cNvSpPr txBox="1"/>
          <p:nvPr/>
        </p:nvSpPr>
        <p:spPr>
          <a:xfrm rot="10800000" flipV="1">
            <a:off x="14126131" y="3559324"/>
            <a:ext cx="3096344" cy="36004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44442949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1EEA6DB-2BC5-45F9-9201-3DC9D94F9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95414" cy="10287000"/>
          </a:xfrm>
          <a:prstGeom prst="rect">
            <a:avLst/>
          </a:prstGeom>
        </p:spPr>
      </p:pic>
      <p:sp>
        <p:nvSpPr>
          <p:cNvPr id="8" name="文字方塊 7">
            <a:extLst>
              <a:ext uri="{FF2B5EF4-FFF2-40B4-BE49-F238E27FC236}">
                <a16:creationId xmlns:a16="http://schemas.microsoft.com/office/drawing/2014/main" id="{5B85CACC-772A-4EAA-BA85-09022111E2BA}"/>
              </a:ext>
            </a:extLst>
          </p:cNvPr>
          <p:cNvSpPr txBox="1"/>
          <p:nvPr/>
        </p:nvSpPr>
        <p:spPr>
          <a:xfrm>
            <a:off x="18906" y="8743900"/>
            <a:ext cx="2160240" cy="771103"/>
          </a:xfrm>
          <a:prstGeom prst="rect">
            <a:avLst/>
          </a:prstGeom>
          <a:noFill/>
          <a:ln w="76200">
            <a:solidFill>
              <a:srgbClr val="FFC000"/>
            </a:solidFill>
          </a:ln>
        </p:spPr>
        <p:txBody>
          <a:bodyPr wrap="square" rtlCol="0">
            <a:spAutoFit/>
          </a:bodyPr>
          <a:lstStyle/>
          <a:p>
            <a:endParaRPr lang="zh-TW" altLang="en-US" dirty="0"/>
          </a:p>
        </p:txBody>
      </p:sp>
      <p:sp>
        <p:nvSpPr>
          <p:cNvPr id="11" name="文字方塊 10">
            <a:extLst>
              <a:ext uri="{FF2B5EF4-FFF2-40B4-BE49-F238E27FC236}">
                <a16:creationId xmlns:a16="http://schemas.microsoft.com/office/drawing/2014/main" id="{A0D0AFB1-0294-4C48-88DE-464C70EA7C64}"/>
              </a:ext>
            </a:extLst>
          </p:cNvPr>
          <p:cNvSpPr txBox="1"/>
          <p:nvPr/>
        </p:nvSpPr>
        <p:spPr>
          <a:xfrm>
            <a:off x="215008" y="4567436"/>
            <a:ext cx="2160240" cy="771103"/>
          </a:xfrm>
          <a:prstGeom prst="rect">
            <a:avLst/>
          </a:prstGeom>
          <a:noFill/>
          <a:ln w="762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678423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- 13</a:t>
            </a:r>
            <a:endParaRPr lang="zh-TW" altLang="en-US" dirty="0"/>
          </a:p>
        </p:txBody>
      </p:sp>
      <p:pic>
        <p:nvPicPr>
          <p:cNvPr id="5" name="圖片 4">
            <a:extLst>
              <a:ext uri="{FF2B5EF4-FFF2-40B4-BE49-F238E27FC236}">
                <a16:creationId xmlns:a16="http://schemas.microsoft.com/office/drawing/2014/main" id="{ED805B55-82EF-4962-B64F-49ECBE47D405}"/>
              </a:ext>
            </a:extLst>
          </p:cNvPr>
          <p:cNvPicPr>
            <a:picLocks noChangeAspect="1"/>
          </p:cNvPicPr>
          <p:nvPr/>
        </p:nvPicPr>
        <p:blipFill>
          <a:blip r:embed="rId3"/>
          <a:stretch>
            <a:fillRect/>
          </a:stretch>
        </p:blipFill>
        <p:spPr>
          <a:xfrm>
            <a:off x="503040" y="1287000"/>
            <a:ext cx="16565839" cy="9000000"/>
          </a:xfrm>
          <a:prstGeom prst="rect">
            <a:avLst/>
          </a:prstGeom>
        </p:spPr>
      </p:pic>
      <p:sp>
        <p:nvSpPr>
          <p:cNvPr id="6" name="文字方塊 5">
            <a:extLst>
              <a:ext uri="{FF2B5EF4-FFF2-40B4-BE49-F238E27FC236}">
                <a16:creationId xmlns:a16="http://schemas.microsoft.com/office/drawing/2014/main" id="{B796C7A7-857D-410C-81B1-B95F04399F85}"/>
              </a:ext>
            </a:extLst>
          </p:cNvPr>
          <p:cNvSpPr txBox="1"/>
          <p:nvPr/>
        </p:nvSpPr>
        <p:spPr>
          <a:xfrm rot="10800000" flipV="1">
            <a:off x="3599384" y="1287000"/>
            <a:ext cx="3096344" cy="45114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73457790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- 14</a:t>
            </a:r>
            <a:endParaRPr lang="zh-TW" altLang="en-US" dirty="0"/>
          </a:p>
        </p:txBody>
      </p:sp>
      <p:pic>
        <p:nvPicPr>
          <p:cNvPr id="5" name="內容版面配置區 4">
            <a:extLst>
              <a:ext uri="{FF2B5EF4-FFF2-40B4-BE49-F238E27FC236}">
                <a16:creationId xmlns:a16="http://schemas.microsoft.com/office/drawing/2014/main" id="{005F97E8-117B-45A1-AA8F-8E4DDB579A3E}"/>
              </a:ext>
            </a:extLst>
          </p:cNvPr>
          <p:cNvPicPr>
            <a:picLocks noGrp="1" noChangeAspect="1"/>
          </p:cNvPicPr>
          <p:nvPr>
            <p:ph idx="1"/>
          </p:nvPr>
        </p:nvPicPr>
        <p:blipFill>
          <a:blip r:embed="rId3"/>
          <a:stretch>
            <a:fillRect/>
          </a:stretch>
        </p:blipFill>
        <p:spPr>
          <a:xfrm>
            <a:off x="144000" y="1216133"/>
            <a:ext cx="18000000" cy="9000000"/>
          </a:xfrm>
        </p:spPr>
      </p:pic>
    </p:spTree>
    <p:extLst>
      <p:ext uri="{BB962C8B-B14F-4D97-AF65-F5344CB8AC3E}">
        <p14:creationId xmlns:p14="http://schemas.microsoft.com/office/powerpoint/2010/main" val="242397720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- 15</a:t>
            </a:r>
            <a:endParaRPr lang="zh-TW" altLang="en-US" dirty="0"/>
          </a:p>
        </p:txBody>
      </p:sp>
      <p:pic>
        <p:nvPicPr>
          <p:cNvPr id="5" name="內容版面配置區 4">
            <a:extLst>
              <a:ext uri="{FF2B5EF4-FFF2-40B4-BE49-F238E27FC236}">
                <a16:creationId xmlns:a16="http://schemas.microsoft.com/office/drawing/2014/main" id="{8C2A9762-857E-4A0E-8142-8617EF4A0B91}"/>
              </a:ext>
            </a:extLst>
          </p:cNvPr>
          <p:cNvPicPr>
            <a:picLocks noGrp="1" noChangeAspect="1"/>
          </p:cNvPicPr>
          <p:nvPr>
            <p:ph idx="1"/>
          </p:nvPr>
        </p:nvPicPr>
        <p:blipFill rotWithShape="1">
          <a:blip r:embed="rId3"/>
          <a:srcRect l="650"/>
          <a:stretch/>
        </p:blipFill>
        <p:spPr>
          <a:xfrm>
            <a:off x="914979" y="1287000"/>
            <a:ext cx="16458042" cy="9000000"/>
          </a:xfrm>
        </p:spPr>
      </p:pic>
      <p:sp>
        <p:nvSpPr>
          <p:cNvPr id="6" name="文字方塊 5">
            <a:extLst>
              <a:ext uri="{FF2B5EF4-FFF2-40B4-BE49-F238E27FC236}">
                <a16:creationId xmlns:a16="http://schemas.microsoft.com/office/drawing/2014/main" id="{A107FC74-87EB-4D02-86BC-44BE40F6BAE1}"/>
              </a:ext>
            </a:extLst>
          </p:cNvPr>
          <p:cNvSpPr txBox="1"/>
          <p:nvPr/>
        </p:nvSpPr>
        <p:spPr>
          <a:xfrm rot="10800000" flipV="1">
            <a:off x="3311352" y="5021965"/>
            <a:ext cx="2952328" cy="243070"/>
          </a:xfrm>
          <a:prstGeom prst="rect">
            <a:avLst/>
          </a:prstGeom>
          <a:noFill/>
          <a:ln w="38100">
            <a:solidFill>
              <a:srgbClr val="FFC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0616D2F1-B1F5-4266-BD92-C07663CD7D29}"/>
              </a:ext>
            </a:extLst>
          </p:cNvPr>
          <p:cNvSpPr txBox="1"/>
          <p:nvPr/>
        </p:nvSpPr>
        <p:spPr>
          <a:xfrm rot="10800000" flipV="1">
            <a:off x="14040544" y="5180832"/>
            <a:ext cx="2952328" cy="243070"/>
          </a:xfrm>
          <a:prstGeom prst="rect">
            <a:avLst/>
          </a:prstGeom>
          <a:noFill/>
          <a:ln w="38100">
            <a:solidFill>
              <a:srgbClr val="FF0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AC2A3A12-D7BF-4DC3-AD63-C1FD621C8293}"/>
              </a:ext>
            </a:extLst>
          </p:cNvPr>
          <p:cNvSpPr txBox="1"/>
          <p:nvPr/>
        </p:nvSpPr>
        <p:spPr>
          <a:xfrm rot="10800000" flipV="1">
            <a:off x="6983760" y="4739285"/>
            <a:ext cx="4896544" cy="584775"/>
          </a:xfrm>
          <a:prstGeom prst="rect">
            <a:avLst/>
          </a:prstGeom>
          <a:solidFill>
            <a:srgbClr val="FFC000"/>
          </a:solidFill>
          <a:ln w="38100">
            <a:solidFill>
              <a:srgbClr val="FFC000"/>
            </a:solidFill>
          </a:ln>
        </p:spPr>
        <p:txBody>
          <a:bodyPr wrap="square" rtlCol="0">
            <a:spAutoFit/>
          </a:bodyPr>
          <a:lstStyle/>
          <a:p>
            <a:r>
              <a:rPr lang="zh-TW" altLang="en-US" dirty="0">
                <a:solidFill>
                  <a:schemeClr val="bg1"/>
                </a:solidFill>
              </a:rPr>
              <a:t>名字隨意，單純測</a:t>
            </a:r>
            <a:r>
              <a:rPr lang="en-US" altLang="zh-TW" dirty="0">
                <a:solidFill>
                  <a:schemeClr val="bg1"/>
                </a:solidFill>
              </a:rPr>
              <a:t>Error</a:t>
            </a:r>
            <a:r>
              <a:rPr lang="zh-TW" altLang="en-US" dirty="0">
                <a:solidFill>
                  <a:schemeClr val="bg1"/>
                </a:solidFill>
              </a:rPr>
              <a:t>用</a:t>
            </a:r>
          </a:p>
        </p:txBody>
      </p:sp>
    </p:spTree>
    <p:extLst>
      <p:ext uri="{BB962C8B-B14F-4D97-AF65-F5344CB8AC3E}">
        <p14:creationId xmlns:p14="http://schemas.microsoft.com/office/powerpoint/2010/main" val="152653196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- 16</a:t>
            </a:r>
            <a:endParaRPr lang="zh-TW" altLang="en-US" dirty="0"/>
          </a:p>
        </p:txBody>
      </p:sp>
      <p:pic>
        <p:nvPicPr>
          <p:cNvPr id="5" name="內容版面配置區 4">
            <a:extLst>
              <a:ext uri="{FF2B5EF4-FFF2-40B4-BE49-F238E27FC236}">
                <a16:creationId xmlns:a16="http://schemas.microsoft.com/office/drawing/2014/main" id="{2F750B30-99ED-4B22-8F33-E417AB0579CF}"/>
              </a:ext>
            </a:extLst>
          </p:cNvPr>
          <p:cNvPicPr>
            <a:picLocks noGrp="1" noChangeAspect="1"/>
          </p:cNvPicPr>
          <p:nvPr>
            <p:ph idx="1"/>
          </p:nvPr>
        </p:nvPicPr>
        <p:blipFill>
          <a:blip r:embed="rId3"/>
          <a:stretch>
            <a:fillRect/>
          </a:stretch>
        </p:blipFill>
        <p:spPr>
          <a:xfrm>
            <a:off x="1523713" y="1688035"/>
            <a:ext cx="15240573" cy="8280000"/>
          </a:xfrm>
          <a:prstGeom prst="rect">
            <a:avLst/>
          </a:prstGeom>
        </p:spPr>
      </p:pic>
      <p:sp>
        <p:nvSpPr>
          <p:cNvPr id="6" name="文字方塊 5">
            <a:extLst>
              <a:ext uri="{FF2B5EF4-FFF2-40B4-BE49-F238E27FC236}">
                <a16:creationId xmlns:a16="http://schemas.microsoft.com/office/drawing/2014/main" id="{C3E82B06-920D-4DF6-8738-758BB764B614}"/>
              </a:ext>
            </a:extLst>
          </p:cNvPr>
          <p:cNvSpPr txBox="1"/>
          <p:nvPr/>
        </p:nvSpPr>
        <p:spPr>
          <a:xfrm rot="10800000" flipV="1">
            <a:off x="4463480" y="1688034"/>
            <a:ext cx="3240360" cy="2087313"/>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5429647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Unit test an Azure Function - 17</a:t>
            </a:r>
            <a:endParaRPr lang="zh-TW" altLang="en-US" dirty="0"/>
          </a:p>
        </p:txBody>
      </p:sp>
      <p:pic>
        <p:nvPicPr>
          <p:cNvPr id="5" name="內容版面配置區 4">
            <a:extLst>
              <a:ext uri="{FF2B5EF4-FFF2-40B4-BE49-F238E27FC236}">
                <a16:creationId xmlns:a16="http://schemas.microsoft.com/office/drawing/2014/main" id="{C6A2C293-771A-49D5-B16B-FB9884C17E0E}"/>
              </a:ext>
            </a:extLst>
          </p:cNvPr>
          <p:cNvPicPr>
            <a:picLocks noGrp="1" noChangeAspect="1"/>
          </p:cNvPicPr>
          <p:nvPr>
            <p:ph idx="1"/>
          </p:nvPr>
        </p:nvPicPr>
        <p:blipFill>
          <a:blip r:embed="rId3"/>
          <a:stretch>
            <a:fillRect/>
          </a:stretch>
        </p:blipFill>
        <p:spPr>
          <a:xfrm>
            <a:off x="1819947" y="1831132"/>
            <a:ext cx="14400000" cy="7200000"/>
          </a:xfrm>
        </p:spPr>
      </p:pic>
    </p:spTree>
    <p:extLst>
      <p:ext uri="{BB962C8B-B14F-4D97-AF65-F5344CB8AC3E}">
        <p14:creationId xmlns:p14="http://schemas.microsoft.com/office/powerpoint/2010/main" val="198279734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Resource Check</a:t>
            </a:r>
            <a:endParaRPr lang="zh-TW" altLang="en-US" dirty="0"/>
          </a:p>
        </p:txBody>
      </p:sp>
      <p:sp>
        <p:nvSpPr>
          <p:cNvPr id="3" name="內容版面配置區 2">
            <a:extLst>
              <a:ext uri="{FF2B5EF4-FFF2-40B4-BE49-F238E27FC236}">
                <a16:creationId xmlns:a16="http://schemas.microsoft.com/office/drawing/2014/main" id="{BE3D2EB9-B7C7-4BEE-91F5-4347BF4B0351}"/>
              </a:ext>
            </a:extLst>
          </p:cNvPr>
          <p:cNvSpPr>
            <a:spLocks noGrp="1"/>
          </p:cNvSpPr>
          <p:nvPr>
            <p:ph idx="1"/>
          </p:nvPr>
        </p:nvSpPr>
        <p:spPr/>
        <p:txBody>
          <a:bodyPr/>
          <a:lstStyle/>
          <a:p>
            <a:r>
              <a:rPr lang="en-US" altLang="zh-TW" dirty="0"/>
              <a:t>Remove Resource</a:t>
            </a:r>
          </a:p>
          <a:p>
            <a:r>
              <a:rPr lang="en-US" altLang="zh-TW" dirty="0"/>
              <a:t>  - </a:t>
            </a:r>
            <a:r>
              <a:rPr lang="en-US" altLang="zh-TW" dirty="0" err="1"/>
              <a:t>cosmosdb</a:t>
            </a:r>
            <a:endParaRPr lang="en-US" altLang="zh-TW" dirty="0"/>
          </a:p>
          <a:p>
            <a:r>
              <a:rPr lang="en-US" altLang="zh-TW" dirty="0"/>
              <a:t>  - </a:t>
            </a:r>
            <a:r>
              <a:rPr lang="en-US" altLang="zh-TW" dirty="0" err="1"/>
              <a:t>functionapp</a:t>
            </a:r>
            <a:endParaRPr lang="en-US" altLang="zh-TW" dirty="0"/>
          </a:p>
        </p:txBody>
      </p:sp>
    </p:spTree>
    <p:extLst>
      <p:ext uri="{BB962C8B-B14F-4D97-AF65-F5344CB8AC3E}">
        <p14:creationId xmlns:p14="http://schemas.microsoft.com/office/powerpoint/2010/main" val="132381456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20922-61D8-4E38-8951-5DE2FECD2CB6}"/>
              </a:ext>
            </a:extLst>
          </p:cNvPr>
          <p:cNvSpPr>
            <a:spLocks noGrp="1"/>
          </p:cNvSpPr>
          <p:nvPr>
            <p:ph type="title"/>
          </p:nvPr>
        </p:nvSpPr>
        <p:spPr/>
        <p:txBody>
          <a:bodyPr/>
          <a:lstStyle/>
          <a:p>
            <a:r>
              <a:rPr lang="en-US" altLang="zh-TW" dirty="0"/>
              <a:t>08</a:t>
            </a:r>
            <a:endParaRPr lang="zh-TW" altLang="en-US" dirty="0"/>
          </a:p>
        </p:txBody>
      </p:sp>
      <p:sp>
        <p:nvSpPr>
          <p:cNvPr id="6" name="文字版面配置區 5">
            <a:extLst>
              <a:ext uri="{FF2B5EF4-FFF2-40B4-BE49-F238E27FC236}">
                <a16:creationId xmlns:a16="http://schemas.microsoft.com/office/drawing/2014/main" id="{4567AB0F-15A2-4C54-95B5-8901DD991D0E}"/>
              </a:ext>
            </a:extLst>
          </p:cNvPr>
          <p:cNvSpPr>
            <a:spLocks noGrp="1"/>
          </p:cNvSpPr>
          <p:nvPr>
            <p:ph type="body" sz="quarter" idx="18"/>
          </p:nvPr>
        </p:nvSpPr>
        <p:spPr/>
        <p:txBody>
          <a:bodyPr/>
          <a:lstStyle/>
          <a:p>
            <a:r>
              <a:rPr lang="en-US" altLang="zh-TW" sz="5400" dirty="0"/>
              <a:t>Monitor GitHub events by using a webhook with Azure Functions</a:t>
            </a:r>
            <a:endParaRPr lang="zh-TW" altLang="en-US" sz="5400" dirty="0"/>
          </a:p>
        </p:txBody>
      </p:sp>
    </p:spTree>
    <p:extLst>
      <p:ext uri="{BB962C8B-B14F-4D97-AF65-F5344CB8AC3E}">
        <p14:creationId xmlns:p14="http://schemas.microsoft.com/office/powerpoint/2010/main" val="270195143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Abstract</a:t>
            </a:r>
            <a:endParaRPr lang="zh-TW" altLang="en-US" dirty="0"/>
          </a:p>
        </p:txBody>
      </p:sp>
      <p:pic>
        <p:nvPicPr>
          <p:cNvPr id="5" name="內容版面配置區 4">
            <a:extLst>
              <a:ext uri="{FF2B5EF4-FFF2-40B4-BE49-F238E27FC236}">
                <a16:creationId xmlns:a16="http://schemas.microsoft.com/office/drawing/2014/main" id="{63551747-9D18-4DA6-A1F8-4F018C6084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1163" y="1759124"/>
            <a:ext cx="14705673" cy="8029946"/>
          </a:xfrm>
        </p:spPr>
      </p:pic>
    </p:spTree>
    <p:extLst>
      <p:ext uri="{BB962C8B-B14F-4D97-AF65-F5344CB8AC3E}">
        <p14:creationId xmlns:p14="http://schemas.microsoft.com/office/powerpoint/2010/main" val="193259078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webhook triggered function</a:t>
            </a:r>
            <a:endParaRPr lang="zh-TW" altLang="en-US" dirty="0"/>
          </a:p>
        </p:txBody>
      </p:sp>
      <p:pic>
        <p:nvPicPr>
          <p:cNvPr id="5" name="內容版面配置區 4">
            <a:extLst>
              <a:ext uri="{FF2B5EF4-FFF2-40B4-BE49-F238E27FC236}">
                <a16:creationId xmlns:a16="http://schemas.microsoft.com/office/drawing/2014/main" id="{9D8E1DE8-F608-49F9-82BA-A8F3498CDA77}"/>
              </a:ext>
            </a:extLst>
          </p:cNvPr>
          <p:cNvPicPr>
            <a:picLocks noGrp="1" noChangeAspect="1"/>
          </p:cNvPicPr>
          <p:nvPr>
            <p:ph idx="1"/>
          </p:nvPr>
        </p:nvPicPr>
        <p:blipFill>
          <a:blip r:embed="rId3"/>
          <a:stretch>
            <a:fillRect/>
          </a:stretch>
        </p:blipFill>
        <p:spPr>
          <a:xfrm>
            <a:off x="682697" y="1255068"/>
            <a:ext cx="16674499" cy="9032021"/>
          </a:xfrm>
        </p:spPr>
      </p:pic>
      <p:sp>
        <p:nvSpPr>
          <p:cNvPr id="6" name="文字方塊 5">
            <a:extLst>
              <a:ext uri="{FF2B5EF4-FFF2-40B4-BE49-F238E27FC236}">
                <a16:creationId xmlns:a16="http://schemas.microsoft.com/office/drawing/2014/main" id="{A1143EF4-E1E1-4822-9E5A-5B6369CD37E9}"/>
              </a:ext>
            </a:extLst>
          </p:cNvPr>
          <p:cNvSpPr txBox="1"/>
          <p:nvPr/>
        </p:nvSpPr>
        <p:spPr>
          <a:xfrm rot="10800000" flipV="1">
            <a:off x="9936088" y="5734724"/>
            <a:ext cx="6192688" cy="416888"/>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CE7D6DC8-9EB3-46F1-88E8-0BD8B90F4AC7}"/>
              </a:ext>
            </a:extLst>
          </p:cNvPr>
          <p:cNvSpPr txBox="1"/>
          <p:nvPr/>
        </p:nvSpPr>
        <p:spPr>
          <a:xfrm rot="10800000" flipV="1">
            <a:off x="14616607" y="8688375"/>
            <a:ext cx="2632939" cy="915118"/>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F66EACDE-500B-41B4-8820-57A13FAB3CC1}"/>
              </a:ext>
            </a:extLst>
          </p:cNvPr>
          <p:cNvSpPr txBox="1"/>
          <p:nvPr/>
        </p:nvSpPr>
        <p:spPr>
          <a:xfrm rot="10800000" flipV="1">
            <a:off x="9936088" y="9703633"/>
            <a:ext cx="1048763" cy="504055"/>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315002453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Set up a webhook for a GitHub repository - 1</a:t>
            </a:r>
            <a:endParaRPr lang="zh-TW" altLang="en-US" dirty="0"/>
          </a:p>
        </p:txBody>
      </p:sp>
      <p:pic>
        <p:nvPicPr>
          <p:cNvPr id="5" name="內容版面配置區 4">
            <a:extLst>
              <a:ext uri="{FF2B5EF4-FFF2-40B4-BE49-F238E27FC236}">
                <a16:creationId xmlns:a16="http://schemas.microsoft.com/office/drawing/2014/main" id="{C8853C8F-8139-48DF-9A14-194F9B3033EC}"/>
              </a:ext>
            </a:extLst>
          </p:cNvPr>
          <p:cNvPicPr>
            <a:picLocks noGrp="1" noChangeAspect="1"/>
          </p:cNvPicPr>
          <p:nvPr>
            <p:ph idx="1"/>
          </p:nvPr>
        </p:nvPicPr>
        <p:blipFill>
          <a:blip r:embed="rId3"/>
          <a:stretch>
            <a:fillRect/>
          </a:stretch>
        </p:blipFill>
        <p:spPr>
          <a:xfrm>
            <a:off x="712255" y="1232437"/>
            <a:ext cx="16615384" cy="9000000"/>
          </a:xfrm>
        </p:spPr>
      </p:pic>
      <p:sp>
        <p:nvSpPr>
          <p:cNvPr id="6" name="文字方塊 5">
            <a:extLst>
              <a:ext uri="{FF2B5EF4-FFF2-40B4-BE49-F238E27FC236}">
                <a16:creationId xmlns:a16="http://schemas.microsoft.com/office/drawing/2014/main" id="{AACCB59C-F3E6-4F13-BE3B-42FC20A1D10B}"/>
              </a:ext>
            </a:extLst>
          </p:cNvPr>
          <p:cNvSpPr txBox="1"/>
          <p:nvPr/>
        </p:nvSpPr>
        <p:spPr>
          <a:xfrm rot="10800000" flipV="1">
            <a:off x="14832632" y="2216780"/>
            <a:ext cx="2160240" cy="1990616"/>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54554724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D43E309-66CE-4210-8D9E-CBE4C5592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8295414" cy="10287000"/>
          </a:xfrm>
          <a:prstGeom prst="rect">
            <a:avLst/>
          </a:prstGeom>
        </p:spPr>
      </p:pic>
    </p:spTree>
    <p:extLst>
      <p:ext uri="{BB962C8B-B14F-4D97-AF65-F5344CB8AC3E}">
        <p14:creationId xmlns:p14="http://schemas.microsoft.com/office/powerpoint/2010/main" val="144079079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Set up a webhook for a GitHub repository - 2</a:t>
            </a:r>
            <a:endParaRPr lang="zh-TW" altLang="en-US" dirty="0"/>
          </a:p>
        </p:txBody>
      </p:sp>
      <p:pic>
        <p:nvPicPr>
          <p:cNvPr id="5" name="內容版面配置區 4">
            <a:extLst>
              <a:ext uri="{FF2B5EF4-FFF2-40B4-BE49-F238E27FC236}">
                <a16:creationId xmlns:a16="http://schemas.microsoft.com/office/drawing/2014/main" id="{1070BB56-A78E-4303-804C-DDF9941E37CE}"/>
              </a:ext>
            </a:extLst>
          </p:cNvPr>
          <p:cNvPicPr>
            <a:picLocks noGrp="1" noChangeAspect="1"/>
          </p:cNvPicPr>
          <p:nvPr>
            <p:ph idx="1"/>
          </p:nvPr>
        </p:nvPicPr>
        <p:blipFill>
          <a:blip r:embed="rId3"/>
          <a:stretch>
            <a:fillRect/>
          </a:stretch>
        </p:blipFill>
        <p:spPr>
          <a:xfrm>
            <a:off x="836308" y="1183060"/>
            <a:ext cx="16615384" cy="9000000"/>
          </a:xfrm>
        </p:spPr>
      </p:pic>
      <p:sp>
        <p:nvSpPr>
          <p:cNvPr id="6" name="文字方塊 5">
            <a:extLst>
              <a:ext uri="{FF2B5EF4-FFF2-40B4-BE49-F238E27FC236}">
                <a16:creationId xmlns:a16="http://schemas.microsoft.com/office/drawing/2014/main" id="{424AE23C-C109-43A0-931B-1A86B683A53F}"/>
              </a:ext>
            </a:extLst>
          </p:cNvPr>
          <p:cNvSpPr txBox="1"/>
          <p:nvPr/>
        </p:nvSpPr>
        <p:spPr>
          <a:xfrm rot="10800000" flipV="1">
            <a:off x="5255568" y="5734083"/>
            <a:ext cx="4968552" cy="633552"/>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6E95952B-ACBD-4E13-8701-32E20F0FB7F4}"/>
              </a:ext>
            </a:extLst>
          </p:cNvPr>
          <p:cNvSpPr txBox="1"/>
          <p:nvPr/>
        </p:nvSpPr>
        <p:spPr>
          <a:xfrm rot="10800000" flipV="1">
            <a:off x="5831632" y="8815908"/>
            <a:ext cx="1656184" cy="432048"/>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320659915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webhook for the Gollum event - 1</a:t>
            </a:r>
            <a:endParaRPr lang="zh-TW" altLang="en-US" dirty="0"/>
          </a:p>
        </p:txBody>
      </p:sp>
      <p:pic>
        <p:nvPicPr>
          <p:cNvPr id="5" name="內容版面配置區 4">
            <a:extLst>
              <a:ext uri="{FF2B5EF4-FFF2-40B4-BE49-F238E27FC236}">
                <a16:creationId xmlns:a16="http://schemas.microsoft.com/office/drawing/2014/main" id="{31B8D88B-1B07-47C2-8591-E65C98130CE1}"/>
              </a:ext>
            </a:extLst>
          </p:cNvPr>
          <p:cNvPicPr>
            <a:picLocks noGrp="1" noChangeAspect="1"/>
          </p:cNvPicPr>
          <p:nvPr>
            <p:ph idx="1"/>
          </p:nvPr>
        </p:nvPicPr>
        <p:blipFill>
          <a:blip r:embed="rId3"/>
          <a:stretch>
            <a:fillRect/>
          </a:stretch>
        </p:blipFill>
        <p:spPr>
          <a:xfrm>
            <a:off x="836308" y="1274254"/>
            <a:ext cx="16615384" cy="9000000"/>
          </a:xfrm>
        </p:spPr>
      </p:pic>
      <p:sp>
        <p:nvSpPr>
          <p:cNvPr id="6" name="文字方塊 5">
            <a:extLst>
              <a:ext uri="{FF2B5EF4-FFF2-40B4-BE49-F238E27FC236}">
                <a16:creationId xmlns:a16="http://schemas.microsoft.com/office/drawing/2014/main" id="{DEF42191-EC0E-4776-978B-CCA36CB17CEA}"/>
              </a:ext>
            </a:extLst>
          </p:cNvPr>
          <p:cNvSpPr txBox="1"/>
          <p:nvPr/>
        </p:nvSpPr>
        <p:spPr>
          <a:xfrm rot="10800000" flipV="1">
            <a:off x="5327576" y="3127276"/>
            <a:ext cx="1296144" cy="72008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55643046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webhook for the Gollum event - 2</a:t>
            </a:r>
            <a:endParaRPr lang="zh-TW" altLang="en-US" dirty="0"/>
          </a:p>
        </p:txBody>
      </p:sp>
      <p:pic>
        <p:nvPicPr>
          <p:cNvPr id="5" name="內容版面配置區 4">
            <a:extLst>
              <a:ext uri="{FF2B5EF4-FFF2-40B4-BE49-F238E27FC236}">
                <a16:creationId xmlns:a16="http://schemas.microsoft.com/office/drawing/2014/main" id="{D4C25BB7-0F24-48F0-A861-02D6430E2AD0}"/>
              </a:ext>
            </a:extLst>
          </p:cNvPr>
          <p:cNvPicPr>
            <a:picLocks noGrp="1" noChangeAspect="1"/>
          </p:cNvPicPr>
          <p:nvPr>
            <p:ph idx="1"/>
          </p:nvPr>
        </p:nvPicPr>
        <p:blipFill>
          <a:blip r:embed="rId3"/>
          <a:stretch>
            <a:fillRect/>
          </a:stretch>
        </p:blipFill>
        <p:spPr>
          <a:xfrm>
            <a:off x="836308" y="1248876"/>
            <a:ext cx="16615384" cy="9000000"/>
          </a:xfrm>
        </p:spPr>
      </p:pic>
      <p:sp>
        <p:nvSpPr>
          <p:cNvPr id="6" name="文字方塊 5">
            <a:extLst>
              <a:ext uri="{FF2B5EF4-FFF2-40B4-BE49-F238E27FC236}">
                <a16:creationId xmlns:a16="http://schemas.microsoft.com/office/drawing/2014/main" id="{9371CC8A-5654-458D-885E-35BEDC1F041F}"/>
              </a:ext>
            </a:extLst>
          </p:cNvPr>
          <p:cNvSpPr txBox="1"/>
          <p:nvPr/>
        </p:nvSpPr>
        <p:spPr>
          <a:xfrm rot="10800000" flipV="1">
            <a:off x="13032432" y="9038124"/>
            <a:ext cx="1584176" cy="576064"/>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25936290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webhook for the Gollum event - 3</a:t>
            </a:r>
            <a:endParaRPr lang="zh-TW" altLang="en-US" dirty="0"/>
          </a:p>
        </p:txBody>
      </p:sp>
      <p:pic>
        <p:nvPicPr>
          <p:cNvPr id="5" name="內容版面配置區 4">
            <a:extLst>
              <a:ext uri="{FF2B5EF4-FFF2-40B4-BE49-F238E27FC236}">
                <a16:creationId xmlns:a16="http://schemas.microsoft.com/office/drawing/2014/main" id="{5B592D1E-958A-4EF2-B2F1-28C409BA1736}"/>
              </a:ext>
            </a:extLst>
          </p:cNvPr>
          <p:cNvPicPr>
            <a:picLocks noGrp="1" noChangeAspect="1"/>
          </p:cNvPicPr>
          <p:nvPr>
            <p:ph idx="1"/>
          </p:nvPr>
        </p:nvPicPr>
        <p:blipFill>
          <a:blip r:embed="rId3"/>
          <a:stretch>
            <a:fillRect/>
          </a:stretch>
        </p:blipFill>
        <p:spPr>
          <a:xfrm>
            <a:off x="712255" y="1234084"/>
            <a:ext cx="16615384" cy="9000000"/>
          </a:xfrm>
        </p:spPr>
      </p:pic>
      <p:sp>
        <p:nvSpPr>
          <p:cNvPr id="6" name="文字方塊 5">
            <a:extLst>
              <a:ext uri="{FF2B5EF4-FFF2-40B4-BE49-F238E27FC236}">
                <a16:creationId xmlns:a16="http://schemas.microsoft.com/office/drawing/2014/main" id="{572953AD-A245-4841-B136-685C71939BA3}"/>
              </a:ext>
            </a:extLst>
          </p:cNvPr>
          <p:cNvSpPr txBox="1"/>
          <p:nvPr/>
        </p:nvSpPr>
        <p:spPr>
          <a:xfrm rot="10800000" flipV="1">
            <a:off x="7909408" y="3271292"/>
            <a:ext cx="1224136"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000A42A1-5200-49E2-9A9E-CEAD2699E7E6}"/>
              </a:ext>
            </a:extLst>
          </p:cNvPr>
          <p:cNvSpPr txBox="1"/>
          <p:nvPr/>
        </p:nvSpPr>
        <p:spPr>
          <a:xfrm rot="10800000" flipV="1">
            <a:off x="3599384" y="5086012"/>
            <a:ext cx="1224136" cy="432048"/>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55DCAA5B-D253-40BA-8287-321A534605C0}"/>
              </a:ext>
            </a:extLst>
          </p:cNvPr>
          <p:cNvSpPr txBox="1"/>
          <p:nvPr/>
        </p:nvSpPr>
        <p:spPr>
          <a:xfrm rot="10800000" flipV="1">
            <a:off x="12168336" y="3919364"/>
            <a:ext cx="1152128" cy="360040"/>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260489124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webhook for the Gollum event - 4</a:t>
            </a:r>
            <a:endParaRPr lang="zh-TW" altLang="en-US" dirty="0"/>
          </a:p>
        </p:txBody>
      </p:sp>
      <p:pic>
        <p:nvPicPr>
          <p:cNvPr id="5" name="內容版面配置區 4">
            <a:extLst>
              <a:ext uri="{FF2B5EF4-FFF2-40B4-BE49-F238E27FC236}">
                <a16:creationId xmlns:a16="http://schemas.microsoft.com/office/drawing/2014/main" id="{A0B387EC-378C-4165-A1BA-E2D6CC99DDCE}"/>
              </a:ext>
            </a:extLst>
          </p:cNvPr>
          <p:cNvPicPr>
            <a:picLocks noGrp="1" noChangeAspect="1"/>
          </p:cNvPicPr>
          <p:nvPr>
            <p:ph idx="1"/>
          </p:nvPr>
        </p:nvPicPr>
        <p:blipFill>
          <a:blip r:embed="rId3"/>
          <a:stretch>
            <a:fillRect/>
          </a:stretch>
        </p:blipFill>
        <p:spPr>
          <a:xfrm>
            <a:off x="836308" y="1287000"/>
            <a:ext cx="16615384" cy="9000000"/>
          </a:xfrm>
        </p:spPr>
      </p:pic>
      <p:sp>
        <p:nvSpPr>
          <p:cNvPr id="6" name="文字方塊 5">
            <a:extLst>
              <a:ext uri="{FF2B5EF4-FFF2-40B4-BE49-F238E27FC236}">
                <a16:creationId xmlns:a16="http://schemas.microsoft.com/office/drawing/2014/main" id="{CE10168D-B39C-4BC3-99F5-F9B5A5018D89}"/>
              </a:ext>
            </a:extLst>
          </p:cNvPr>
          <p:cNvSpPr txBox="1"/>
          <p:nvPr/>
        </p:nvSpPr>
        <p:spPr>
          <a:xfrm rot="10800000" flipV="1">
            <a:off x="5399584" y="3389586"/>
            <a:ext cx="1143106" cy="24174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F0DF90E0-0CDB-4683-941D-893E7CE39829}"/>
              </a:ext>
            </a:extLst>
          </p:cNvPr>
          <p:cNvSpPr txBox="1"/>
          <p:nvPr/>
        </p:nvSpPr>
        <p:spPr>
          <a:xfrm rot="10800000" flipV="1">
            <a:off x="12312352" y="3991372"/>
            <a:ext cx="432048" cy="385762"/>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345518644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webhook for the Gollum event - 5</a:t>
            </a:r>
            <a:endParaRPr lang="zh-TW" altLang="en-US" dirty="0"/>
          </a:p>
        </p:txBody>
      </p:sp>
      <p:pic>
        <p:nvPicPr>
          <p:cNvPr id="7" name="內容版面配置區 6">
            <a:extLst>
              <a:ext uri="{FF2B5EF4-FFF2-40B4-BE49-F238E27FC236}">
                <a16:creationId xmlns:a16="http://schemas.microsoft.com/office/drawing/2014/main" id="{A6A17EAE-0955-418F-8E92-247058897780}"/>
              </a:ext>
            </a:extLst>
          </p:cNvPr>
          <p:cNvPicPr>
            <a:picLocks noGrp="1" noChangeAspect="1"/>
          </p:cNvPicPr>
          <p:nvPr>
            <p:ph idx="1"/>
          </p:nvPr>
        </p:nvPicPr>
        <p:blipFill>
          <a:blip r:embed="rId3"/>
          <a:stretch>
            <a:fillRect/>
          </a:stretch>
        </p:blipFill>
        <p:spPr>
          <a:xfrm>
            <a:off x="836308" y="1302929"/>
            <a:ext cx="16615384" cy="9000000"/>
          </a:xfrm>
        </p:spPr>
      </p:pic>
      <p:sp>
        <p:nvSpPr>
          <p:cNvPr id="8" name="文字方塊 7">
            <a:extLst>
              <a:ext uri="{FF2B5EF4-FFF2-40B4-BE49-F238E27FC236}">
                <a16:creationId xmlns:a16="http://schemas.microsoft.com/office/drawing/2014/main" id="{679567A3-EC63-4417-9E00-EE0026645E19}"/>
              </a:ext>
            </a:extLst>
          </p:cNvPr>
          <p:cNvSpPr txBox="1"/>
          <p:nvPr/>
        </p:nvSpPr>
        <p:spPr>
          <a:xfrm rot="10800000" flipV="1">
            <a:off x="6407696" y="4495428"/>
            <a:ext cx="6408712" cy="648072"/>
          </a:xfrm>
          <a:prstGeom prst="rect">
            <a:avLst/>
          </a:prstGeom>
          <a:noFill/>
          <a:ln w="38100">
            <a:solidFill>
              <a:srgbClr val="FF00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B5078DED-5D2D-4BAC-8087-51C58CE59A2C}"/>
              </a:ext>
            </a:extLst>
          </p:cNvPr>
          <p:cNvSpPr txBox="1"/>
          <p:nvPr/>
        </p:nvSpPr>
        <p:spPr>
          <a:xfrm rot="10800000" flipV="1">
            <a:off x="6393336" y="5212346"/>
            <a:ext cx="6423072" cy="507218"/>
          </a:xfrm>
          <a:prstGeom prst="rect">
            <a:avLst/>
          </a:prstGeom>
          <a:noFill/>
          <a:ln w="38100">
            <a:solidFill>
              <a:srgbClr val="FFC000"/>
            </a:solidFill>
          </a:ln>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BBED091E-14EE-4811-90AE-5E4659869F8B}"/>
              </a:ext>
            </a:extLst>
          </p:cNvPr>
          <p:cNvSpPr txBox="1"/>
          <p:nvPr/>
        </p:nvSpPr>
        <p:spPr>
          <a:xfrm rot="10800000" flipV="1">
            <a:off x="6407696" y="8455868"/>
            <a:ext cx="4608512" cy="401575"/>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56986446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webhook for the Gollum event - 6</a:t>
            </a:r>
            <a:endParaRPr lang="zh-TW" altLang="en-US" dirty="0"/>
          </a:p>
        </p:txBody>
      </p:sp>
      <p:pic>
        <p:nvPicPr>
          <p:cNvPr id="5" name="內容版面配置區 4">
            <a:extLst>
              <a:ext uri="{FF2B5EF4-FFF2-40B4-BE49-F238E27FC236}">
                <a16:creationId xmlns:a16="http://schemas.microsoft.com/office/drawing/2014/main" id="{7C36BC38-DB93-4ABD-960F-E480D8E7DD6F}"/>
              </a:ext>
            </a:extLst>
          </p:cNvPr>
          <p:cNvPicPr>
            <a:picLocks noGrp="1" noChangeAspect="1"/>
          </p:cNvPicPr>
          <p:nvPr>
            <p:ph idx="1"/>
          </p:nvPr>
        </p:nvPicPr>
        <p:blipFill>
          <a:blip r:embed="rId3"/>
          <a:stretch>
            <a:fillRect/>
          </a:stretch>
        </p:blipFill>
        <p:spPr>
          <a:xfrm>
            <a:off x="836308" y="1287000"/>
            <a:ext cx="16615384" cy="9000000"/>
          </a:xfrm>
        </p:spPr>
      </p:pic>
      <p:sp>
        <p:nvSpPr>
          <p:cNvPr id="6" name="文字方塊 5">
            <a:extLst>
              <a:ext uri="{FF2B5EF4-FFF2-40B4-BE49-F238E27FC236}">
                <a16:creationId xmlns:a16="http://schemas.microsoft.com/office/drawing/2014/main" id="{D5329117-1A07-4204-92FF-00F2636452C1}"/>
              </a:ext>
            </a:extLst>
          </p:cNvPr>
          <p:cNvSpPr txBox="1"/>
          <p:nvPr/>
        </p:nvSpPr>
        <p:spPr>
          <a:xfrm rot="10800000" flipV="1">
            <a:off x="6695728" y="6439644"/>
            <a:ext cx="1728192" cy="46776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17A31C6A-4A33-4693-9FBB-91219E6A670F}"/>
              </a:ext>
            </a:extLst>
          </p:cNvPr>
          <p:cNvSpPr txBox="1"/>
          <p:nvPr/>
        </p:nvSpPr>
        <p:spPr>
          <a:xfrm rot="10800000" flipV="1">
            <a:off x="6191672" y="8295281"/>
            <a:ext cx="2448272" cy="603846"/>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72AA1700-D09B-49C3-A671-8F8871143D3A}"/>
              </a:ext>
            </a:extLst>
          </p:cNvPr>
          <p:cNvSpPr txBox="1"/>
          <p:nvPr/>
        </p:nvSpPr>
        <p:spPr>
          <a:xfrm rot="10800000" flipV="1">
            <a:off x="4118476" y="6134917"/>
            <a:ext cx="2088232" cy="1077218"/>
          </a:xfrm>
          <a:prstGeom prst="rect">
            <a:avLst/>
          </a:prstGeom>
          <a:solidFill>
            <a:srgbClr val="FF0000"/>
          </a:solidFill>
          <a:ln w="38100">
            <a:solidFill>
              <a:schemeClr val="accent6">
                <a:lumMod val="75000"/>
              </a:schemeClr>
            </a:solidFill>
          </a:ln>
        </p:spPr>
        <p:txBody>
          <a:bodyPr wrap="square" rtlCol="0">
            <a:spAutoFit/>
          </a:bodyPr>
          <a:lstStyle/>
          <a:p>
            <a:r>
              <a:rPr lang="zh-TW" altLang="en-US" dirty="0">
                <a:solidFill>
                  <a:schemeClr val="bg1"/>
                </a:solidFill>
              </a:rPr>
              <a:t>只選</a:t>
            </a:r>
            <a:r>
              <a:rPr lang="en-US" altLang="zh-TW" dirty="0">
                <a:solidFill>
                  <a:schemeClr val="bg1"/>
                </a:solidFill>
              </a:rPr>
              <a:t>Wiki</a:t>
            </a:r>
            <a:br>
              <a:rPr lang="en-US" altLang="zh-TW" dirty="0">
                <a:solidFill>
                  <a:schemeClr val="bg1"/>
                </a:solidFill>
              </a:rPr>
            </a:br>
            <a:r>
              <a:rPr lang="zh-TW" altLang="en-US" dirty="0">
                <a:solidFill>
                  <a:schemeClr val="bg1"/>
                </a:solidFill>
              </a:rPr>
              <a:t>其他不勾</a:t>
            </a:r>
          </a:p>
        </p:txBody>
      </p:sp>
    </p:spTree>
    <p:extLst>
      <p:ext uri="{BB962C8B-B14F-4D97-AF65-F5344CB8AC3E}">
        <p14:creationId xmlns:p14="http://schemas.microsoft.com/office/powerpoint/2010/main" val="197526754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webhook</a:t>
            </a:r>
            <a:r>
              <a:rPr lang="zh-TW" altLang="en-US" dirty="0"/>
              <a:t> </a:t>
            </a:r>
            <a:r>
              <a:rPr lang="en-US" altLang="zh-TW" dirty="0"/>
              <a:t>-</a:t>
            </a:r>
            <a:r>
              <a:rPr lang="zh-TW" altLang="en-US" dirty="0"/>
              <a:t> </a:t>
            </a:r>
            <a:r>
              <a:rPr lang="en-US" altLang="zh-TW" dirty="0"/>
              <a:t>1</a:t>
            </a:r>
            <a:endParaRPr lang="zh-TW" altLang="en-US" dirty="0"/>
          </a:p>
        </p:txBody>
      </p:sp>
      <p:pic>
        <p:nvPicPr>
          <p:cNvPr id="5" name="內容版面配置區 4">
            <a:extLst>
              <a:ext uri="{FF2B5EF4-FFF2-40B4-BE49-F238E27FC236}">
                <a16:creationId xmlns:a16="http://schemas.microsoft.com/office/drawing/2014/main" id="{22E8ACC5-C9A9-41EB-915F-C0B3F206C3B0}"/>
              </a:ext>
            </a:extLst>
          </p:cNvPr>
          <p:cNvPicPr>
            <a:picLocks noGrp="1" noChangeAspect="1"/>
          </p:cNvPicPr>
          <p:nvPr>
            <p:ph idx="1"/>
          </p:nvPr>
        </p:nvPicPr>
        <p:blipFill>
          <a:blip r:embed="rId3"/>
          <a:stretch>
            <a:fillRect/>
          </a:stretch>
        </p:blipFill>
        <p:spPr>
          <a:xfrm>
            <a:off x="836308" y="1200202"/>
            <a:ext cx="16615384" cy="9000000"/>
          </a:xfrm>
        </p:spPr>
      </p:pic>
      <p:sp>
        <p:nvSpPr>
          <p:cNvPr id="6" name="文字方塊 5">
            <a:extLst>
              <a:ext uri="{FF2B5EF4-FFF2-40B4-BE49-F238E27FC236}">
                <a16:creationId xmlns:a16="http://schemas.microsoft.com/office/drawing/2014/main" id="{7E0FE2DE-2896-4C79-96F4-5BE7444B3325}"/>
              </a:ext>
            </a:extLst>
          </p:cNvPr>
          <p:cNvSpPr txBox="1"/>
          <p:nvPr/>
        </p:nvSpPr>
        <p:spPr>
          <a:xfrm rot="10800000" flipV="1">
            <a:off x="13104440" y="3775348"/>
            <a:ext cx="792088" cy="504056"/>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62381795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webhook</a:t>
            </a:r>
            <a:r>
              <a:rPr lang="zh-TW" altLang="en-US" dirty="0"/>
              <a:t> </a:t>
            </a:r>
            <a:r>
              <a:rPr lang="en-US" altLang="zh-TW" dirty="0"/>
              <a:t>-</a:t>
            </a:r>
            <a:r>
              <a:rPr lang="zh-TW" altLang="en-US" dirty="0"/>
              <a:t> </a:t>
            </a:r>
            <a:r>
              <a:rPr lang="en-US" altLang="zh-TW" dirty="0"/>
              <a:t>2</a:t>
            </a:r>
            <a:endParaRPr lang="zh-TW" altLang="en-US" dirty="0"/>
          </a:p>
        </p:txBody>
      </p:sp>
      <p:pic>
        <p:nvPicPr>
          <p:cNvPr id="5" name="內容版面配置區 4">
            <a:extLst>
              <a:ext uri="{FF2B5EF4-FFF2-40B4-BE49-F238E27FC236}">
                <a16:creationId xmlns:a16="http://schemas.microsoft.com/office/drawing/2014/main" id="{3F47F4B6-16EB-4660-A976-3E954E266851}"/>
              </a:ext>
            </a:extLst>
          </p:cNvPr>
          <p:cNvPicPr>
            <a:picLocks noGrp="1" noChangeAspect="1"/>
          </p:cNvPicPr>
          <p:nvPr>
            <p:ph idx="1"/>
          </p:nvPr>
        </p:nvPicPr>
        <p:blipFill>
          <a:blip r:embed="rId3"/>
          <a:stretch>
            <a:fillRect/>
          </a:stretch>
        </p:blipFill>
        <p:spPr>
          <a:xfrm>
            <a:off x="882269" y="1234084"/>
            <a:ext cx="16615384" cy="9000000"/>
          </a:xfrm>
        </p:spPr>
      </p:pic>
      <p:sp>
        <p:nvSpPr>
          <p:cNvPr id="6" name="文字方塊 5">
            <a:extLst>
              <a:ext uri="{FF2B5EF4-FFF2-40B4-BE49-F238E27FC236}">
                <a16:creationId xmlns:a16="http://schemas.microsoft.com/office/drawing/2014/main" id="{C3B540F0-FA5E-4129-8287-DBD81865B583}"/>
              </a:ext>
            </a:extLst>
          </p:cNvPr>
          <p:cNvSpPr txBox="1"/>
          <p:nvPr/>
        </p:nvSpPr>
        <p:spPr>
          <a:xfrm rot="10800000" flipV="1">
            <a:off x="13320464" y="8959924"/>
            <a:ext cx="1152128" cy="648072"/>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52384615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webhook</a:t>
            </a:r>
            <a:r>
              <a:rPr lang="zh-TW" altLang="en-US" dirty="0"/>
              <a:t> </a:t>
            </a:r>
            <a:r>
              <a:rPr lang="en-US" altLang="zh-TW" dirty="0"/>
              <a:t>-</a:t>
            </a:r>
            <a:r>
              <a:rPr lang="zh-TW" altLang="en-US" dirty="0"/>
              <a:t> </a:t>
            </a:r>
            <a:r>
              <a:rPr lang="en-US" altLang="zh-TW" dirty="0"/>
              <a:t>3</a:t>
            </a:r>
            <a:endParaRPr lang="zh-TW" altLang="en-US" dirty="0"/>
          </a:p>
        </p:txBody>
      </p:sp>
      <p:pic>
        <p:nvPicPr>
          <p:cNvPr id="5" name="內容版面配置區 4">
            <a:extLst>
              <a:ext uri="{FF2B5EF4-FFF2-40B4-BE49-F238E27FC236}">
                <a16:creationId xmlns:a16="http://schemas.microsoft.com/office/drawing/2014/main" id="{EC84AFC7-387E-4EB4-9AA4-BB12D2D5D018}"/>
              </a:ext>
            </a:extLst>
          </p:cNvPr>
          <p:cNvPicPr>
            <a:picLocks noGrp="1" noChangeAspect="1"/>
          </p:cNvPicPr>
          <p:nvPr>
            <p:ph idx="1"/>
          </p:nvPr>
        </p:nvPicPr>
        <p:blipFill>
          <a:blip r:embed="rId3"/>
          <a:stretch>
            <a:fillRect/>
          </a:stretch>
        </p:blipFill>
        <p:spPr>
          <a:xfrm>
            <a:off x="712255" y="1287000"/>
            <a:ext cx="16615384" cy="9000000"/>
          </a:xfrm>
        </p:spPr>
      </p:pic>
      <p:sp>
        <p:nvSpPr>
          <p:cNvPr id="6" name="文字方塊 5">
            <a:extLst>
              <a:ext uri="{FF2B5EF4-FFF2-40B4-BE49-F238E27FC236}">
                <a16:creationId xmlns:a16="http://schemas.microsoft.com/office/drawing/2014/main" id="{2431E59E-5CF4-424F-AFFA-23253531D017}"/>
              </a:ext>
            </a:extLst>
          </p:cNvPr>
          <p:cNvSpPr txBox="1"/>
          <p:nvPr/>
        </p:nvSpPr>
        <p:spPr>
          <a:xfrm rot="10800000" flipV="1">
            <a:off x="6263680" y="4855468"/>
            <a:ext cx="720080" cy="57606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FD6CBCAC-7CA1-407E-BEAF-477993DBB688}"/>
              </a:ext>
            </a:extLst>
          </p:cNvPr>
          <p:cNvSpPr txBox="1"/>
          <p:nvPr/>
        </p:nvSpPr>
        <p:spPr>
          <a:xfrm rot="10800000" flipV="1">
            <a:off x="12059086" y="4999485"/>
            <a:ext cx="504055" cy="432048"/>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99824291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function to your function app</a:t>
            </a:r>
            <a:endParaRPr lang="zh-TW" altLang="en-US" dirty="0"/>
          </a:p>
        </p:txBody>
      </p:sp>
      <p:pic>
        <p:nvPicPr>
          <p:cNvPr id="5" name="內容版面配置區 4">
            <a:extLst>
              <a:ext uri="{FF2B5EF4-FFF2-40B4-BE49-F238E27FC236}">
                <a16:creationId xmlns:a16="http://schemas.microsoft.com/office/drawing/2014/main" id="{E3A45692-0021-4DB4-B17C-40DFEFD073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6824" y="1259798"/>
            <a:ext cx="16006245" cy="8999865"/>
          </a:xfrm>
          <a:prstGeom prst="rect">
            <a:avLst/>
          </a:prstGeom>
        </p:spPr>
      </p:pic>
      <p:sp>
        <p:nvSpPr>
          <p:cNvPr id="6" name="文字方塊 5">
            <a:extLst>
              <a:ext uri="{FF2B5EF4-FFF2-40B4-BE49-F238E27FC236}">
                <a16:creationId xmlns:a16="http://schemas.microsoft.com/office/drawing/2014/main" id="{DCC328D4-EAB9-4596-96E9-72D21EC1BE5E}"/>
              </a:ext>
            </a:extLst>
          </p:cNvPr>
          <p:cNvSpPr txBox="1"/>
          <p:nvPr/>
        </p:nvSpPr>
        <p:spPr>
          <a:xfrm>
            <a:off x="1030081" y="6655668"/>
            <a:ext cx="2160240" cy="771103"/>
          </a:xfrm>
          <a:prstGeom prst="rect">
            <a:avLst/>
          </a:prstGeom>
          <a:noFill/>
          <a:ln w="762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83757560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webhook</a:t>
            </a:r>
            <a:r>
              <a:rPr lang="zh-TW" altLang="en-US" dirty="0"/>
              <a:t> </a:t>
            </a:r>
            <a:r>
              <a:rPr lang="en-US" altLang="zh-TW" dirty="0"/>
              <a:t>-</a:t>
            </a:r>
            <a:r>
              <a:rPr lang="zh-TW" altLang="en-US" dirty="0"/>
              <a:t> </a:t>
            </a:r>
            <a:r>
              <a:rPr lang="en-US" altLang="zh-TW" dirty="0"/>
              <a:t>4</a:t>
            </a:r>
            <a:endParaRPr lang="zh-TW" altLang="en-US" dirty="0"/>
          </a:p>
        </p:txBody>
      </p:sp>
      <p:pic>
        <p:nvPicPr>
          <p:cNvPr id="5" name="內容版面配置區 4">
            <a:extLst>
              <a:ext uri="{FF2B5EF4-FFF2-40B4-BE49-F238E27FC236}">
                <a16:creationId xmlns:a16="http://schemas.microsoft.com/office/drawing/2014/main" id="{88037328-A013-4BCF-93B0-7F4EF02BE97D}"/>
              </a:ext>
            </a:extLst>
          </p:cNvPr>
          <p:cNvPicPr>
            <a:picLocks noGrp="1" noChangeAspect="1"/>
          </p:cNvPicPr>
          <p:nvPr>
            <p:ph idx="1"/>
          </p:nvPr>
        </p:nvPicPr>
        <p:blipFill>
          <a:blip r:embed="rId3"/>
          <a:stretch>
            <a:fillRect/>
          </a:stretch>
        </p:blipFill>
        <p:spPr>
          <a:xfrm>
            <a:off x="712255" y="1234084"/>
            <a:ext cx="16615384" cy="9000000"/>
          </a:xfrm>
        </p:spPr>
      </p:pic>
      <p:sp>
        <p:nvSpPr>
          <p:cNvPr id="6" name="文字方塊 5">
            <a:extLst>
              <a:ext uri="{FF2B5EF4-FFF2-40B4-BE49-F238E27FC236}">
                <a16:creationId xmlns:a16="http://schemas.microsoft.com/office/drawing/2014/main" id="{C34376D0-9838-4D82-916F-2645E292B23B}"/>
              </a:ext>
            </a:extLst>
          </p:cNvPr>
          <p:cNvSpPr txBox="1"/>
          <p:nvPr/>
        </p:nvSpPr>
        <p:spPr>
          <a:xfrm rot="10800000" flipV="1">
            <a:off x="6876987" y="4927476"/>
            <a:ext cx="2267013" cy="432048"/>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79640655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webhook</a:t>
            </a:r>
            <a:r>
              <a:rPr lang="zh-TW" altLang="en-US" dirty="0"/>
              <a:t> </a:t>
            </a:r>
            <a:r>
              <a:rPr lang="en-US" altLang="zh-TW" dirty="0"/>
              <a:t>-</a:t>
            </a:r>
            <a:r>
              <a:rPr lang="zh-TW" altLang="en-US" dirty="0"/>
              <a:t> </a:t>
            </a:r>
            <a:r>
              <a:rPr lang="en-US" altLang="zh-TW" dirty="0"/>
              <a:t>5</a:t>
            </a:r>
            <a:endParaRPr lang="zh-TW" altLang="en-US" dirty="0"/>
          </a:p>
        </p:txBody>
      </p:sp>
      <p:pic>
        <p:nvPicPr>
          <p:cNvPr id="5" name="內容版面配置區 4">
            <a:extLst>
              <a:ext uri="{FF2B5EF4-FFF2-40B4-BE49-F238E27FC236}">
                <a16:creationId xmlns:a16="http://schemas.microsoft.com/office/drawing/2014/main" id="{44ED2057-22B6-41D9-B712-C68FA6E7BF8E}"/>
              </a:ext>
            </a:extLst>
          </p:cNvPr>
          <p:cNvPicPr>
            <a:picLocks noGrp="1" noChangeAspect="1"/>
          </p:cNvPicPr>
          <p:nvPr>
            <p:ph idx="1"/>
          </p:nvPr>
        </p:nvPicPr>
        <p:blipFill rotWithShape="1">
          <a:blip r:embed="rId3"/>
          <a:srcRect l="16750" t="27058" r="24103" b="462"/>
          <a:stretch/>
        </p:blipFill>
        <p:spPr>
          <a:xfrm>
            <a:off x="287016" y="3169484"/>
            <a:ext cx="9289032" cy="6165778"/>
          </a:xfrm>
        </p:spPr>
      </p:pic>
      <p:pic>
        <p:nvPicPr>
          <p:cNvPr id="7" name="圖片 6">
            <a:extLst>
              <a:ext uri="{FF2B5EF4-FFF2-40B4-BE49-F238E27FC236}">
                <a16:creationId xmlns:a16="http://schemas.microsoft.com/office/drawing/2014/main" id="{8B7902D9-7A0A-4A40-B13F-FB2B413CBBFB}"/>
              </a:ext>
            </a:extLst>
          </p:cNvPr>
          <p:cNvPicPr>
            <a:picLocks noChangeAspect="1"/>
          </p:cNvPicPr>
          <p:nvPr/>
        </p:nvPicPr>
        <p:blipFill rotWithShape="1">
          <a:blip r:embed="rId4"/>
          <a:srcRect l="31615" t="21452" r="22847" b="1341"/>
          <a:stretch/>
        </p:blipFill>
        <p:spPr>
          <a:xfrm>
            <a:off x="10087278" y="2551212"/>
            <a:ext cx="8057722" cy="7399949"/>
          </a:xfrm>
          <a:prstGeom prst="rect">
            <a:avLst/>
          </a:prstGeom>
        </p:spPr>
      </p:pic>
      <p:sp>
        <p:nvSpPr>
          <p:cNvPr id="8" name="文字方塊 7">
            <a:extLst>
              <a:ext uri="{FF2B5EF4-FFF2-40B4-BE49-F238E27FC236}">
                <a16:creationId xmlns:a16="http://schemas.microsoft.com/office/drawing/2014/main" id="{D3822644-8917-46DD-9E57-5A30E310CE55}"/>
              </a:ext>
            </a:extLst>
          </p:cNvPr>
          <p:cNvSpPr txBox="1"/>
          <p:nvPr/>
        </p:nvSpPr>
        <p:spPr>
          <a:xfrm rot="10800000" flipV="1">
            <a:off x="10512152" y="6439644"/>
            <a:ext cx="7488832" cy="432048"/>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71904976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Exercise - Trigger an Azure Function with a GitHub event - 1</a:t>
            </a:r>
            <a:endParaRPr lang="zh-TW" altLang="en-US" dirty="0"/>
          </a:p>
        </p:txBody>
      </p:sp>
      <p:pic>
        <p:nvPicPr>
          <p:cNvPr id="5" name="內容版面配置區 4">
            <a:extLst>
              <a:ext uri="{FF2B5EF4-FFF2-40B4-BE49-F238E27FC236}">
                <a16:creationId xmlns:a16="http://schemas.microsoft.com/office/drawing/2014/main" id="{9F3A4C98-1DB6-4995-B749-A7930001CC8F}"/>
              </a:ext>
            </a:extLst>
          </p:cNvPr>
          <p:cNvPicPr>
            <a:picLocks noGrp="1" noChangeAspect="1"/>
          </p:cNvPicPr>
          <p:nvPr>
            <p:ph idx="1"/>
          </p:nvPr>
        </p:nvPicPr>
        <p:blipFill>
          <a:blip r:embed="rId3"/>
          <a:stretch>
            <a:fillRect/>
          </a:stretch>
        </p:blipFill>
        <p:spPr>
          <a:xfrm>
            <a:off x="712255" y="1234084"/>
            <a:ext cx="16615384" cy="9000000"/>
          </a:xfrm>
        </p:spPr>
      </p:pic>
      <p:sp>
        <p:nvSpPr>
          <p:cNvPr id="6" name="文字方塊 5">
            <a:extLst>
              <a:ext uri="{FF2B5EF4-FFF2-40B4-BE49-F238E27FC236}">
                <a16:creationId xmlns:a16="http://schemas.microsoft.com/office/drawing/2014/main" id="{22CAF05B-A841-432D-86FE-0B930870400F}"/>
              </a:ext>
            </a:extLst>
          </p:cNvPr>
          <p:cNvSpPr txBox="1"/>
          <p:nvPr/>
        </p:nvSpPr>
        <p:spPr>
          <a:xfrm rot="10800000" flipV="1">
            <a:off x="3311352" y="3933884"/>
            <a:ext cx="10801200" cy="3657888"/>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116786918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Exercise - Trigger an Azure Function with a GitHub event - 2</a:t>
            </a:r>
            <a:endParaRPr lang="zh-TW" altLang="en-US" dirty="0"/>
          </a:p>
        </p:txBody>
      </p:sp>
      <p:pic>
        <p:nvPicPr>
          <p:cNvPr id="5" name="內容版面配置區 4">
            <a:extLst>
              <a:ext uri="{FF2B5EF4-FFF2-40B4-BE49-F238E27FC236}">
                <a16:creationId xmlns:a16="http://schemas.microsoft.com/office/drawing/2014/main" id="{4B8A1A24-C8F0-433E-B157-A9DE05688EE0}"/>
              </a:ext>
            </a:extLst>
          </p:cNvPr>
          <p:cNvPicPr>
            <a:picLocks noGrp="1" noChangeAspect="1"/>
          </p:cNvPicPr>
          <p:nvPr>
            <p:ph idx="1"/>
          </p:nvPr>
        </p:nvPicPr>
        <p:blipFill>
          <a:blip r:embed="rId3"/>
          <a:stretch>
            <a:fillRect/>
          </a:stretch>
        </p:blipFill>
        <p:spPr>
          <a:xfrm>
            <a:off x="712255" y="1319293"/>
            <a:ext cx="16615384" cy="9000000"/>
          </a:xfrm>
        </p:spPr>
      </p:pic>
      <p:sp>
        <p:nvSpPr>
          <p:cNvPr id="8" name="文字方塊 7">
            <a:extLst>
              <a:ext uri="{FF2B5EF4-FFF2-40B4-BE49-F238E27FC236}">
                <a16:creationId xmlns:a16="http://schemas.microsoft.com/office/drawing/2014/main" id="{2DE99791-F78F-4AC2-8437-3C4808178D91}"/>
              </a:ext>
            </a:extLst>
          </p:cNvPr>
          <p:cNvSpPr txBox="1"/>
          <p:nvPr/>
        </p:nvSpPr>
        <p:spPr>
          <a:xfrm rot="10800000" flipV="1">
            <a:off x="10800184" y="5230906"/>
            <a:ext cx="792088" cy="576064"/>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52608913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Exercise - Trigger an Azure Function with a GitHub event - 3</a:t>
            </a:r>
            <a:endParaRPr lang="zh-TW" altLang="en-US" dirty="0"/>
          </a:p>
        </p:txBody>
      </p:sp>
      <p:pic>
        <p:nvPicPr>
          <p:cNvPr id="5" name="內容版面配置區 4">
            <a:extLst>
              <a:ext uri="{FF2B5EF4-FFF2-40B4-BE49-F238E27FC236}">
                <a16:creationId xmlns:a16="http://schemas.microsoft.com/office/drawing/2014/main" id="{F2C4701E-23F7-4008-B1FE-4B53244BC9E0}"/>
              </a:ext>
            </a:extLst>
          </p:cNvPr>
          <p:cNvPicPr>
            <a:picLocks noGrp="1" noChangeAspect="1"/>
          </p:cNvPicPr>
          <p:nvPr>
            <p:ph idx="1"/>
          </p:nvPr>
        </p:nvPicPr>
        <p:blipFill>
          <a:blip r:embed="rId3"/>
          <a:stretch>
            <a:fillRect/>
          </a:stretch>
        </p:blipFill>
        <p:spPr>
          <a:xfrm>
            <a:off x="836308" y="1239482"/>
            <a:ext cx="16615384" cy="9000000"/>
          </a:xfrm>
        </p:spPr>
      </p:pic>
      <p:sp>
        <p:nvSpPr>
          <p:cNvPr id="6" name="文字方塊 5">
            <a:extLst>
              <a:ext uri="{FF2B5EF4-FFF2-40B4-BE49-F238E27FC236}">
                <a16:creationId xmlns:a16="http://schemas.microsoft.com/office/drawing/2014/main" id="{096A4B86-0356-4B3E-AAD2-92E4D6436353}"/>
              </a:ext>
            </a:extLst>
          </p:cNvPr>
          <p:cNvSpPr txBox="1"/>
          <p:nvPr/>
        </p:nvSpPr>
        <p:spPr>
          <a:xfrm rot="10800000" flipV="1">
            <a:off x="7559824" y="4698214"/>
            <a:ext cx="3168352" cy="432048"/>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143061479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Exercise - Trigger an Azure Function with a GitHub event - 4</a:t>
            </a:r>
            <a:endParaRPr lang="zh-TW" altLang="en-US" dirty="0"/>
          </a:p>
        </p:txBody>
      </p:sp>
      <p:pic>
        <p:nvPicPr>
          <p:cNvPr id="5" name="內容版面配置區 4">
            <a:extLst>
              <a:ext uri="{FF2B5EF4-FFF2-40B4-BE49-F238E27FC236}">
                <a16:creationId xmlns:a16="http://schemas.microsoft.com/office/drawing/2014/main" id="{58C77023-C99A-4172-8FD1-8E27DE701CDC}"/>
              </a:ext>
            </a:extLst>
          </p:cNvPr>
          <p:cNvPicPr>
            <a:picLocks noGrp="1" noChangeAspect="1"/>
          </p:cNvPicPr>
          <p:nvPr>
            <p:ph idx="1"/>
          </p:nvPr>
        </p:nvPicPr>
        <p:blipFill>
          <a:blip r:embed="rId3"/>
          <a:stretch>
            <a:fillRect/>
          </a:stretch>
        </p:blipFill>
        <p:spPr>
          <a:xfrm>
            <a:off x="836308" y="1262512"/>
            <a:ext cx="16615383" cy="9000000"/>
          </a:xfrm>
        </p:spPr>
      </p:pic>
      <p:sp>
        <p:nvSpPr>
          <p:cNvPr id="6" name="文字方塊 5">
            <a:extLst>
              <a:ext uri="{FF2B5EF4-FFF2-40B4-BE49-F238E27FC236}">
                <a16:creationId xmlns:a16="http://schemas.microsoft.com/office/drawing/2014/main" id="{09FFA20A-7702-4934-871C-027FFD2E01AC}"/>
              </a:ext>
            </a:extLst>
          </p:cNvPr>
          <p:cNvSpPr txBox="1"/>
          <p:nvPr/>
        </p:nvSpPr>
        <p:spPr>
          <a:xfrm rot="10800000" flipV="1">
            <a:off x="6263680" y="4927476"/>
            <a:ext cx="7488832" cy="432048"/>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21523942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Get a key for your Azure Function</a:t>
            </a:r>
            <a:endParaRPr lang="zh-TW" altLang="en-US" dirty="0"/>
          </a:p>
        </p:txBody>
      </p:sp>
      <p:pic>
        <p:nvPicPr>
          <p:cNvPr id="5" name="內容版面配置區 4">
            <a:extLst>
              <a:ext uri="{FF2B5EF4-FFF2-40B4-BE49-F238E27FC236}">
                <a16:creationId xmlns:a16="http://schemas.microsoft.com/office/drawing/2014/main" id="{C1CDCAE0-6AC0-4059-BC66-56BC47AA8C62}"/>
              </a:ext>
            </a:extLst>
          </p:cNvPr>
          <p:cNvPicPr>
            <a:picLocks noGrp="1" noChangeAspect="1"/>
          </p:cNvPicPr>
          <p:nvPr>
            <p:ph idx="1"/>
          </p:nvPr>
        </p:nvPicPr>
        <p:blipFill>
          <a:blip r:embed="rId3"/>
          <a:stretch>
            <a:fillRect/>
          </a:stretch>
        </p:blipFill>
        <p:spPr>
          <a:xfrm>
            <a:off x="836308" y="1287000"/>
            <a:ext cx="16615384" cy="9000000"/>
          </a:xfrm>
        </p:spPr>
      </p:pic>
      <p:sp>
        <p:nvSpPr>
          <p:cNvPr id="6" name="文字方塊 5">
            <a:extLst>
              <a:ext uri="{FF2B5EF4-FFF2-40B4-BE49-F238E27FC236}">
                <a16:creationId xmlns:a16="http://schemas.microsoft.com/office/drawing/2014/main" id="{DCADD7AD-1668-42F8-A2C4-66DE61362635}"/>
              </a:ext>
            </a:extLst>
          </p:cNvPr>
          <p:cNvSpPr txBox="1"/>
          <p:nvPr/>
        </p:nvSpPr>
        <p:spPr>
          <a:xfrm rot="10800000" flipV="1">
            <a:off x="3455368" y="4135388"/>
            <a:ext cx="10801200" cy="5040560"/>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103400161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Update the webhook secret - 1</a:t>
            </a:r>
            <a:endParaRPr lang="zh-TW" altLang="en-US" dirty="0"/>
          </a:p>
        </p:txBody>
      </p:sp>
      <p:pic>
        <p:nvPicPr>
          <p:cNvPr id="5" name="內容版面配置區 4">
            <a:extLst>
              <a:ext uri="{FF2B5EF4-FFF2-40B4-BE49-F238E27FC236}">
                <a16:creationId xmlns:a16="http://schemas.microsoft.com/office/drawing/2014/main" id="{897C4298-4535-4795-89BA-8C8726267E55}"/>
              </a:ext>
            </a:extLst>
          </p:cNvPr>
          <p:cNvPicPr>
            <a:picLocks noGrp="1" noChangeAspect="1"/>
          </p:cNvPicPr>
          <p:nvPr>
            <p:ph idx="1"/>
          </p:nvPr>
        </p:nvPicPr>
        <p:blipFill>
          <a:blip r:embed="rId3"/>
          <a:stretch>
            <a:fillRect/>
          </a:stretch>
        </p:blipFill>
        <p:spPr>
          <a:xfrm>
            <a:off x="836308" y="1200466"/>
            <a:ext cx="16615384" cy="9000000"/>
          </a:xfrm>
        </p:spPr>
      </p:pic>
      <p:sp>
        <p:nvSpPr>
          <p:cNvPr id="6" name="文字方塊 5">
            <a:extLst>
              <a:ext uri="{FF2B5EF4-FFF2-40B4-BE49-F238E27FC236}">
                <a16:creationId xmlns:a16="http://schemas.microsoft.com/office/drawing/2014/main" id="{7DF63B8D-CD37-434B-99F8-602C91102AC4}"/>
              </a:ext>
            </a:extLst>
          </p:cNvPr>
          <p:cNvSpPr txBox="1"/>
          <p:nvPr/>
        </p:nvSpPr>
        <p:spPr>
          <a:xfrm rot="10800000" flipV="1">
            <a:off x="14976648" y="5556450"/>
            <a:ext cx="360040" cy="288032"/>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357377033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Update the webhook secret - 2</a:t>
            </a:r>
            <a:endParaRPr lang="zh-TW" altLang="en-US" dirty="0"/>
          </a:p>
        </p:txBody>
      </p:sp>
      <p:pic>
        <p:nvPicPr>
          <p:cNvPr id="5" name="內容版面配置區 4">
            <a:extLst>
              <a:ext uri="{FF2B5EF4-FFF2-40B4-BE49-F238E27FC236}">
                <a16:creationId xmlns:a16="http://schemas.microsoft.com/office/drawing/2014/main" id="{0240CECA-A1B7-4674-9F6B-2590B9D8F61E}"/>
              </a:ext>
            </a:extLst>
          </p:cNvPr>
          <p:cNvPicPr>
            <a:picLocks noGrp="1" noChangeAspect="1"/>
          </p:cNvPicPr>
          <p:nvPr>
            <p:ph idx="1"/>
          </p:nvPr>
        </p:nvPicPr>
        <p:blipFill>
          <a:blip r:embed="rId3"/>
          <a:stretch>
            <a:fillRect/>
          </a:stretch>
        </p:blipFill>
        <p:spPr>
          <a:xfrm>
            <a:off x="836308" y="1223876"/>
            <a:ext cx="16615384" cy="9000000"/>
          </a:xfrm>
        </p:spPr>
      </p:pic>
      <p:sp>
        <p:nvSpPr>
          <p:cNvPr id="6" name="文字方塊 5">
            <a:extLst>
              <a:ext uri="{FF2B5EF4-FFF2-40B4-BE49-F238E27FC236}">
                <a16:creationId xmlns:a16="http://schemas.microsoft.com/office/drawing/2014/main" id="{C7B55B21-CA14-4EC0-AD30-C0D9FF8C1655}"/>
              </a:ext>
            </a:extLst>
          </p:cNvPr>
          <p:cNvSpPr txBox="1"/>
          <p:nvPr/>
        </p:nvSpPr>
        <p:spPr>
          <a:xfrm rot="10800000" flipV="1">
            <a:off x="5543600" y="4855468"/>
            <a:ext cx="7488832" cy="432048"/>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49098031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webhook and the Azure Function - 1</a:t>
            </a:r>
            <a:endParaRPr lang="zh-TW" altLang="en-US" dirty="0"/>
          </a:p>
        </p:txBody>
      </p:sp>
      <p:pic>
        <p:nvPicPr>
          <p:cNvPr id="5" name="內容版面配置區 4">
            <a:extLst>
              <a:ext uri="{FF2B5EF4-FFF2-40B4-BE49-F238E27FC236}">
                <a16:creationId xmlns:a16="http://schemas.microsoft.com/office/drawing/2014/main" id="{A2190CE4-79CE-4F36-AED4-D71BE84E57F0}"/>
              </a:ext>
            </a:extLst>
          </p:cNvPr>
          <p:cNvPicPr>
            <a:picLocks noGrp="1" noChangeAspect="1"/>
          </p:cNvPicPr>
          <p:nvPr>
            <p:ph idx="1"/>
          </p:nvPr>
        </p:nvPicPr>
        <p:blipFill>
          <a:blip r:embed="rId3"/>
          <a:stretch>
            <a:fillRect/>
          </a:stretch>
        </p:blipFill>
        <p:spPr>
          <a:xfrm>
            <a:off x="712255" y="1234084"/>
            <a:ext cx="16615384" cy="9000000"/>
          </a:xfrm>
        </p:spPr>
      </p:pic>
      <p:sp>
        <p:nvSpPr>
          <p:cNvPr id="6" name="文字方塊 5">
            <a:extLst>
              <a:ext uri="{FF2B5EF4-FFF2-40B4-BE49-F238E27FC236}">
                <a16:creationId xmlns:a16="http://schemas.microsoft.com/office/drawing/2014/main" id="{279F54F9-7D13-4A3B-81C3-900D6A22922A}"/>
              </a:ext>
            </a:extLst>
          </p:cNvPr>
          <p:cNvSpPr txBox="1"/>
          <p:nvPr/>
        </p:nvSpPr>
        <p:spPr>
          <a:xfrm>
            <a:off x="11952312" y="8514307"/>
            <a:ext cx="2232248" cy="1077218"/>
          </a:xfrm>
          <a:prstGeom prst="rect">
            <a:avLst/>
          </a:prstGeom>
          <a:solidFill>
            <a:schemeClr val="accent2">
              <a:lumMod val="40000"/>
              <a:lumOff val="60000"/>
            </a:schemeClr>
          </a:solidFill>
          <a:ln>
            <a:solidFill>
              <a:srgbClr val="FF0000"/>
            </a:solidFill>
          </a:ln>
        </p:spPr>
        <p:txBody>
          <a:bodyPr wrap="square" rtlCol="0">
            <a:spAutoFit/>
          </a:bodyPr>
          <a:lstStyle/>
          <a:p>
            <a:r>
              <a:rPr lang="en-US" altLang="zh-TW" dirty="0">
                <a:solidFill>
                  <a:srgbClr val="FF0000"/>
                </a:solidFill>
              </a:rPr>
              <a:t>Update Webhook</a:t>
            </a:r>
            <a:endParaRPr lang="zh-TW" altLang="en-US" dirty="0">
              <a:solidFill>
                <a:srgbClr val="FF0000"/>
              </a:solidFill>
            </a:endParaRPr>
          </a:p>
        </p:txBody>
      </p:sp>
      <p:sp>
        <p:nvSpPr>
          <p:cNvPr id="7" name="文字方塊 6">
            <a:extLst>
              <a:ext uri="{FF2B5EF4-FFF2-40B4-BE49-F238E27FC236}">
                <a16:creationId xmlns:a16="http://schemas.microsoft.com/office/drawing/2014/main" id="{FF1DF631-2D7D-4840-A6CA-8E69D5CDB4C6}"/>
              </a:ext>
            </a:extLst>
          </p:cNvPr>
          <p:cNvSpPr txBox="1"/>
          <p:nvPr/>
        </p:nvSpPr>
        <p:spPr>
          <a:xfrm rot="10800000" flipV="1">
            <a:off x="6191672" y="7159724"/>
            <a:ext cx="5112568" cy="648072"/>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393571646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3E5FBAC-362B-4A10-8B68-37A4B9CE5A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8288000" cy="10282832"/>
          </a:xfrm>
        </p:spPr>
      </p:pic>
      <p:sp>
        <p:nvSpPr>
          <p:cNvPr id="8" name="文字方塊 7">
            <a:extLst>
              <a:ext uri="{FF2B5EF4-FFF2-40B4-BE49-F238E27FC236}">
                <a16:creationId xmlns:a16="http://schemas.microsoft.com/office/drawing/2014/main" id="{B61D797C-CF69-4483-B8CC-AC19E6A3C186}"/>
              </a:ext>
            </a:extLst>
          </p:cNvPr>
          <p:cNvSpPr txBox="1"/>
          <p:nvPr/>
        </p:nvSpPr>
        <p:spPr>
          <a:xfrm>
            <a:off x="3239344" y="2695228"/>
            <a:ext cx="1152128" cy="720080"/>
          </a:xfrm>
          <a:prstGeom prst="rect">
            <a:avLst/>
          </a:prstGeom>
          <a:noFill/>
          <a:ln w="38100">
            <a:solidFill>
              <a:srgbClr val="FF00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DA0BBF88-70D0-4B0E-B7D3-1F835A5EFA05}"/>
              </a:ext>
            </a:extLst>
          </p:cNvPr>
          <p:cNvSpPr txBox="1"/>
          <p:nvPr/>
        </p:nvSpPr>
        <p:spPr>
          <a:xfrm>
            <a:off x="8279904" y="9031932"/>
            <a:ext cx="1152128" cy="720080"/>
          </a:xfrm>
          <a:prstGeom prst="rect">
            <a:avLst/>
          </a:prstGeom>
          <a:noFill/>
          <a:ln w="38100">
            <a:solidFill>
              <a:srgbClr val="FFFF00"/>
            </a:solidFill>
          </a:ln>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F38D6562-6763-476F-80DB-221A30BBA6B5}"/>
              </a:ext>
            </a:extLst>
          </p:cNvPr>
          <p:cNvSpPr txBox="1"/>
          <p:nvPr/>
        </p:nvSpPr>
        <p:spPr>
          <a:xfrm>
            <a:off x="8046870" y="3703340"/>
            <a:ext cx="9954113" cy="72008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364426253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webhook and the Azure Function - 2</a:t>
            </a:r>
            <a:endParaRPr lang="zh-TW" altLang="en-US" dirty="0"/>
          </a:p>
        </p:txBody>
      </p:sp>
      <p:pic>
        <p:nvPicPr>
          <p:cNvPr id="5" name="內容版面配置區 4">
            <a:extLst>
              <a:ext uri="{FF2B5EF4-FFF2-40B4-BE49-F238E27FC236}">
                <a16:creationId xmlns:a16="http://schemas.microsoft.com/office/drawing/2014/main" id="{96170EDE-C622-42D7-AE1C-99398176E77A}"/>
              </a:ext>
            </a:extLst>
          </p:cNvPr>
          <p:cNvPicPr>
            <a:picLocks noGrp="1" noChangeAspect="1"/>
          </p:cNvPicPr>
          <p:nvPr>
            <p:ph idx="1"/>
          </p:nvPr>
        </p:nvPicPr>
        <p:blipFill>
          <a:blip r:embed="rId3"/>
          <a:stretch>
            <a:fillRect/>
          </a:stretch>
        </p:blipFill>
        <p:spPr>
          <a:xfrm>
            <a:off x="712255" y="1287000"/>
            <a:ext cx="16615384" cy="9000000"/>
          </a:xfrm>
        </p:spPr>
      </p:pic>
      <p:sp>
        <p:nvSpPr>
          <p:cNvPr id="6" name="文字方塊 5">
            <a:extLst>
              <a:ext uri="{FF2B5EF4-FFF2-40B4-BE49-F238E27FC236}">
                <a16:creationId xmlns:a16="http://schemas.microsoft.com/office/drawing/2014/main" id="{226CAF27-D631-42AD-B1F9-E95C73DA9A8D}"/>
              </a:ext>
            </a:extLst>
          </p:cNvPr>
          <p:cNvSpPr txBox="1"/>
          <p:nvPr/>
        </p:nvSpPr>
        <p:spPr>
          <a:xfrm rot="10800000" flipV="1">
            <a:off x="10440144" y="5424138"/>
            <a:ext cx="1440160" cy="360040"/>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360132445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webhook and the Azure Function - 3</a:t>
            </a:r>
            <a:endParaRPr lang="zh-TW" altLang="en-US" dirty="0"/>
          </a:p>
        </p:txBody>
      </p:sp>
      <p:pic>
        <p:nvPicPr>
          <p:cNvPr id="5" name="內容版面配置區 6">
            <a:extLst>
              <a:ext uri="{FF2B5EF4-FFF2-40B4-BE49-F238E27FC236}">
                <a16:creationId xmlns:a16="http://schemas.microsoft.com/office/drawing/2014/main" id="{247F6589-C442-44A0-8DFB-257A35AC283D}"/>
              </a:ext>
            </a:extLst>
          </p:cNvPr>
          <p:cNvPicPr>
            <a:picLocks noGrp="1" noChangeAspect="1"/>
          </p:cNvPicPr>
          <p:nvPr>
            <p:ph idx="1"/>
          </p:nvPr>
        </p:nvPicPr>
        <p:blipFill>
          <a:blip r:embed="rId3"/>
          <a:stretch>
            <a:fillRect/>
          </a:stretch>
        </p:blipFill>
        <p:spPr>
          <a:xfrm>
            <a:off x="2265485" y="1738313"/>
            <a:ext cx="13757030" cy="7451725"/>
          </a:xfrm>
        </p:spPr>
      </p:pic>
      <p:sp>
        <p:nvSpPr>
          <p:cNvPr id="6" name="文字方塊 5">
            <a:extLst>
              <a:ext uri="{FF2B5EF4-FFF2-40B4-BE49-F238E27FC236}">
                <a16:creationId xmlns:a16="http://schemas.microsoft.com/office/drawing/2014/main" id="{D2B3CBC9-8246-46D9-AA91-92417E519AD9}"/>
              </a:ext>
            </a:extLst>
          </p:cNvPr>
          <p:cNvSpPr txBox="1"/>
          <p:nvPr/>
        </p:nvSpPr>
        <p:spPr>
          <a:xfrm rot="10800000" flipV="1">
            <a:off x="7811852" y="4495428"/>
            <a:ext cx="2664296" cy="360040"/>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350031366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webhook and the Azure Function - 4</a:t>
            </a:r>
            <a:endParaRPr lang="zh-TW" altLang="en-US" dirty="0"/>
          </a:p>
        </p:txBody>
      </p:sp>
      <p:pic>
        <p:nvPicPr>
          <p:cNvPr id="5" name="內容版面配置區 4">
            <a:extLst>
              <a:ext uri="{FF2B5EF4-FFF2-40B4-BE49-F238E27FC236}">
                <a16:creationId xmlns:a16="http://schemas.microsoft.com/office/drawing/2014/main" id="{6B1CD822-335A-4CBA-B295-0EF72A41DFEF}"/>
              </a:ext>
            </a:extLst>
          </p:cNvPr>
          <p:cNvPicPr>
            <a:picLocks noGrp="1" noChangeAspect="1"/>
          </p:cNvPicPr>
          <p:nvPr>
            <p:ph idx="1"/>
          </p:nvPr>
        </p:nvPicPr>
        <p:blipFill rotWithShape="1">
          <a:blip r:embed="rId3"/>
          <a:srcRect l="31679" t="26371" r="21736"/>
          <a:stretch/>
        </p:blipFill>
        <p:spPr>
          <a:xfrm>
            <a:off x="223437" y="2950075"/>
            <a:ext cx="8079569" cy="6917171"/>
          </a:xfrm>
        </p:spPr>
      </p:pic>
      <p:pic>
        <p:nvPicPr>
          <p:cNvPr id="7" name="圖片 6">
            <a:extLst>
              <a:ext uri="{FF2B5EF4-FFF2-40B4-BE49-F238E27FC236}">
                <a16:creationId xmlns:a16="http://schemas.microsoft.com/office/drawing/2014/main" id="{647F3AE1-7EBF-4F42-96E8-7232D237BCA4}"/>
              </a:ext>
            </a:extLst>
          </p:cNvPr>
          <p:cNvPicPr>
            <a:picLocks noChangeAspect="1"/>
          </p:cNvPicPr>
          <p:nvPr/>
        </p:nvPicPr>
        <p:blipFill rotWithShape="1">
          <a:blip r:embed="rId4"/>
          <a:srcRect l="33815" t="27168" r="22215" b="1"/>
          <a:stretch/>
        </p:blipFill>
        <p:spPr>
          <a:xfrm>
            <a:off x="9593023" y="2667246"/>
            <a:ext cx="8024743" cy="7200000"/>
          </a:xfrm>
          <a:prstGeom prst="rect">
            <a:avLst/>
          </a:prstGeom>
        </p:spPr>
      </p:pic>
      <p:sp>
        <p:nvSpPr>
          <p:cNvPr id="8" name="文字方塊 7">
            <a:extLst>
              <a:ext uri="{FF2B5EF4-FFF2-40B4-BE49-F238E27FC236}">
                <a16:creationId xmlns:a16="http://schemas.microsoft.com/office/drawing/2014/main" id="{355117D7-4734-4FA4-ACF3-CF87A252867B}"/>
              </a:ext>
            </a:extLst>
          </p:cNvPr>
          <p:cNvSpPr txBox="1"/>
          <p:nvPr/>
        </p:nvSpPr>
        <p:spPr>
          <a:xfrm rot="10800000" flipV="1">
            <a:off x="647056" y="4999484"/>
            <a:ext cx="5544616" cy="1656184"/>
          </a:xfrm>
          <a:prstGeom prst="rect">
            <a:avLst/>
          </a:prstGeom>
          <a:noFill/>
          <a:ln w="38100">
            <a:solidFill>
              <a:schemeClr val="accent6">
                <a:lumMod val="75000"/>
              </a:schemeClr>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90C1F577-B037-4F75-88EA-96FC30D4690C}"/>
              </a:ext>
            </a:extLst>
          </p:cNvPr>
          <p:cNvSpPr txBox="1"/>
          <p:nvPr/>
        </p:nvSpPr>
        <p:spPr>
          <a:xfrm rot="10800000" flipV="1">
            <a:off x="9720064" y="7015708"/>
            <a:ext cx="4536504" cy="36004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50374799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an invalid signature - 1</a:t>
            </a:r>
            <a:endParaRPr lang="zh-TW" altLang="en-US" dirty="0"/>
          </a:p>
        </p:txBody>
      </p:sp>
      <p:pic>
        <p:nvPicPr>
          <p:cNvPr id="5" name="內容版面配置區 4">
            <a:extLst>
              <a:ext uri="{FF2B5EF4-FFF2-40B4-BE49-F238E27FC236}">
                <a16:creationId xmlns:a16="http://schemas.microsoft.com/office/drawing/2014/main" id="{95390B23-D53C-4D6D-8BCD-38FE580410CA}"/>
              </a:ext>
            </a:extLst>
          </p:cNvPr>
          <p:cNvPicPr>
            <a:picLocks noGrp="1" noChangeAspect="1"/>
          </p:cNvPicPr>
          <p:nvPr>
            <p:ph idx="1"/>
          </p:nvPr>
        </p:nvPicPr>
        <p:blipFill>
          <a:blip r:embed="rId3"/>
          <a:stretch>
            <a:fillRect/>
          </a:stretch>
        </p:blipFill>
        <p:spPr>
          <a:xfrm>
            <a:off x="712255" y="1287000"/>
            <a:ext cx="16615384" cy="9000000"/>
          </a:xfrm>
        </p:spPr>
      </p:pic>
      <p:sp>
        <p:nvSpPr>
          <p:cNvPr id="6" name="文字方塊 5">
            <a:extLst>
              <a:ext uri="{FF2B5EF4-FFF2-40B4-BE49-F238E27FC236}">
                <a16:creationId xmlns:a16="http://schemas.microsoft.com/office/drawing/2014/main" id="{FDAC7B7A-242B-4EA9-B319-71F6615D9770}"/>
              </a:ext>
            </a:extLst>
          </p:cNvPr>
          <p:cNvSpPr txBox="1"/>
          <p:nvPr/>
        </p:nvSpPr>
        <p:spPr>
          <a:xfrm rot="10800000" flipV="1">
            <a:off x="7559824" y="7591772"/>
            <a:ext cx="1872208" cy="648072"/>
          </a:xfrm>
          <a:prstGeom prst="rect">
            <a:avLst/>
          </a:prstGeom>
          <a:noFill/>
          <a:ln w="38100">
            <a:solidFill>
              <a:schemeClr val="accent6">
                <a:lumMod val="75000"/>
              </a:schemeClr>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A1050A18-2C87-41EE-A2B2-D122A9ADA6AA}"/>
              </a:ext>
            </a:extLst>
          </p:cNvPr>
          <p:cNvSpPr txBox="1"/>
          <p:nvPr/>
        </p:nvSpPr>
        <p:spPr>
          <a:xfrm rot="10800000" flipV="1">
            <a:off x="13464480" y="7006997"/>
            <a:ext cx="3312368" cy="584775"/>
          </a:xfrm>
          <a:prstGeom prst="rect">
            <a:avLst/>
          </a:prstGeom>
          <a:solidFill>
            <a:srgbClr val="FFC000"/>
          </a:solidFill>
          <a:ln w="38100">
            <a:solidFill>
              <a:schemeClr val="accent6">
                <a:lumMod val="75000"/>
              </a:schemeClr>
            </a:solidFill>
          </a:ln>
        </p:spPr>
        <p:txBody>
          <a:bodyPr wrap="square" rtlCol="0">
            <a:spAutoFit/>
          </a:bodyPr>
          <a:lstStyle/>
          <a:p>
            <a:r>
              <a:rPr lang="zh-TW" altLang="en-US" dirty="0">
                <a:solidFill>
                  <a:srgbClr val="FF0000"/>
                </a:solidFill>
              </a:rPr>
              <a:t>隨便輸入一串字</a:t>
            </a:r>
          </a:p>
        </p:txBody>
      </p:sp>
      <p:sp>
        <p:nvSpPr>
          <p:cNvPr id="8" name="文字方塊 7">
            <a:extLst>
              <a:ext uri="{FF2B5EF4-FFF2-40B4-BE49-F238E27FC236}">
                <a16:creationId xmlns:a16="http://schemas.microsoft.com/office/drawing/2014/main" id="{6AE83857-A098-420C-8996-6DC30C3EE1C6}"/>
              </a:ext>
            </a:extLst>
          </p:cNvPr>
          <p:cNvSpPr txBox="1"/>
          <p:nvPr/>
        </p:nvSpPr>
        <p:spPr>
          <a:xfrm rot="10800000" flipV="1">
            <a:off x="13464480" y="8001746"/>
            <a:ext cx="3312368" cy="584775"/>
          </a:xfrm>
          <a:prstGeom prst="rect">
            <a:avLst/>
          </a:prstGeom>
          <a:solidFill>
            <a:srgbClr val="FFFF00"/>
          </a:solidFill>
          <a:ln w="38100">
            <a:solidFill>
              <a:schemeClr val="accent6">
                <a:lumMod val="75000"/>
              </a:schemeClr>
            </a:solidFill>
          </a:ln>
        </p:spPr>
        <p:txBody>
          <a:bodyPr wrap="square" rtlCol="0">
            <a:spAutoFit/>
          </a:bodyPr>
          <a:lstStyle/>
          <a:p>
            <a:r>
              <a:rPr lang="en-US" altLang="zh-TW" dirty="0">
                <a:solidFill>
                  <a:srgbClr val="FF0000"/>
                </a:solidFill>
              </a:rPr>
              <a:t>Update webhook</a:t>
            </a:r>
            <a:endParaRPr lang="zh-TW" altLang="en-US" dirty="0">
              <a:solidFill>
                <a:srgbClr val="FF0000"/>
              </a:solidFill>
            </a:endParaRPr>
          </a:p>
        </p:txBody>
      </p:sp>
    </p:spTree>
    <p:extLst>
      <p:ext uri="{BB962C8B-B14F-4D97-AF65-F5344CB8AC3E}">
        <p14:creationId xmlns:p14="http://schemas.microsoft.com/office/powerpoint/2010/main" val="376661789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an invalid signature - 2</a:t>
            </a:r>
            <a:endParaRPr lang="zh-TW" altLang="en-US" dirty="0"/>
          </a:p>
        </p:txBody>
      </p:sp>
      <p:pic>
        <p:nvPicPr>
          <p:cNvPr id="5" name="內容版面配置區 4">
            <a:extLst>
              <a:ext uri="{FF2B5EF4-FFF2-40B4-BE49-F238E27FC236}">
                <a16:creationId xmlns:a16="http://schemas.microsoft.com/office/drawing/2014/main" id="{E7AE0460-A257-455F-AE8B-8E66A960A85D}"/>
              </a:ext>
            </a:extLst>
          </p:cNvPr>
          <p:cNvPicPr>
            <a:picLocks noGrp="1" noChangeAspect="1"/>
          </p:cNvPicPr>
          <p:nvPr>
            <p:ph idx="1"/>
          </p:nvPr>
        </p:nvPicPr>
        <p:blipFill>
          <a:blip r:embed="rId3"/>
          <a:stretch>
            <a:fillRect/>
          </a:stretch>
        </p:blipFill>
        <p:spPr>
          <a:xfrm>
            <a:off x="836308" y="1234084"/>
            <a:ext cx="16615384" cy="9000000"/>
          </a:xfrm>
        </p:spPr>
      </p:pic>
      <p:pic>
        <p:nvPicPr>
          <p:cNvPr id="7" name="圖片 6">
            <a:extLst>
              <a:ext uri="{FF2B5EF4-FFF2-40B4-BE49-F238E27FC236}">
                <a16:creationId xmlns:a16="http://schemas.microsoft.com/office/drawing/2014/main" id="{555D39B4-86FD-4AF5-AAD5-8FD14CF1A7DC}"/>
              </a:ext>
            </a:extLst>
          </p:cNvPr>
          <p:cNvPicPr>
            <a:picLocks noChangeAspect="1"/>
          </p:cNvPicPr>
          <p:nvPr/>
        </p:nvPicPr>
        <p:blipFill rotWithShape="1">
          <a:blip r:embed="rId4"/>
          <a:srcRect l="32805" t="26719" r="21861" b="2030"/>
          <a:stretch/>
        </p:blipFill>
        <p:spPr>
          <a:xfrm>
            <a:off x="10987134" y="4568035"/>
            <a:ext cx="6343095" cy="5400000"/>
          </a:xfrm>
          <a:prstGeom prst="rect">
            <a:avLst/>
          </a:prstGeom>
        </p:spPr>
      </p:pic>
      <p:sp>
        <p:nvSpPr>
          <p:cNvPr id="8" name="文字方塊 7">
            <a:extLst>
              <a:ext uri="{FF2B5EF4-FFF2-40B4-BE49-F238E27FC236}">
                <a16:creationId xmlns:a16="http://schemas.microsoft.com/office/drawing/2014/main" id="{8FB9AC5B-50D3-44A6-8DB4-E9502E2D390A}"/>
              </a:ext>
            </a:extLst>
          </p:cNvPr>
          <p:cNvSpPr txBox="1"/>
          <p:nvPr/>
        </p:nvSpPr>
        <p:spPr>
          <a:xfrm rot="10800000" flipV="1">
            <a:off x="7454148" y="4568035"/>
            <a:ext cx="3379704" cy="575465"/>
          </a:xfrm>
          <a:prstGeom prst="rect">
            <a:avLst/>
          </a:prstGeom>
          <a:noFill/>
          <a:ln w="38100">
            <a:solidFill>
              <a:schemeClr val="accent6">
                <a:lumMod val="75000"/>
              </a:schemeClr>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35E2ABA4-61D2-47AD-9088-EAE7F72E0DBA}"/>
              </a:ext>
            </a:extLst>
          </p:cNvPr>
          <p:cNvSpPr txBox="1"/>
          <p:nvPr/>
        </p:nvSpPr>
        <p:spPr>
          <a:xfrm rot="10800000" flipV="1">
            <a:off x="11088216" y="5592550"/>
            <a:ext cx="5832648" cy="1999221"/>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346030525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20922-61D8-4E38-8951-5DE2FECD2CB6}"/>
              </a:ext>
            </a:extLst>
          </p:cNvPr>
          <p:cNvSpPr>
            <a:spLocks noGrp="1"/>
          </p:cNvSpPr>
          <p:nvPr>
            <p:ph type="title"/>
          </p:nvPr>
        </p:nvSpPr>
        <p:spPr/>
        <p:txBody>
          <a:bodyPr/>
          <a:lstStyle/>
          <a:p>
            <a:r>
              <a:rPr lang="en-US" altLang="zh-TW" dirty="0"/>
              <a:t>09</a:t>
            </a:r>
            <a:endParaRPr lang="zh-TW" altLang="en-US" dirty="0"/>
          </a:p>
        </p:txBody>
      </p:sp>
      <p:sp>
        <p:nvSpPr>
          <p:cNvPr id="6" name="文字版面配置區 5">
            <a:extLst>
              <a:ext uri="{FF2B5EF4-FFF2-40B4-BE49-F238E27FC236}">
                <a16:creationId xmlns:a16="http://schemas.microsoft.com/office/drawing/2014/main" id="{4567AB0F-15A2-4C54-95B5-8901DD991D0E}"/>
              </a:ext>
            </a:extLst>
          </p:cNvPr>
          <p:cNvSpPr>
            <a:spLocks noGrp="1"/>
          </p:cNvSpPr>
          <p:nvPr>
            <p:ph type="body" sz="quarter" idx="18"/>
          </p:nvPr>
        </p:nvSpPr>
        <p:spPr/>
        <p:txBody>
          <a:bodyPr/>
          <a:lstStyle/>
          <a:p>
            <a:r>
              <a:rPr lang="en-US" altLang="zh-TW" sz="5400" dirty="0"/>
              <a:t>Enable automatic updates in a web application using Azure Functions and </a:t>
            </a:r>
            <a:r>
              <a:rPr lang="en-US" altLang="zh-TW" sz="5400" dirty="0" err="1"/>
              <a:t>SignalR</a:t>
            </a:r>
            <a:r>
              <a:rPr lang="en-US" altLang="zh-TW" sz="5400" dirty="0"/>
              <a:t> Service</a:t>
            </a:r>
            <a:endParaRPr lang="zh-TW" altLang="en-US" sz="5400" dirty="0"/>
          </a:p>
        </p:txBody>
      </p:sp>
    </p:spTree>
    <p:extLst>
      <p:ext uri="{BB962C8B-B14F-4D97-AF65-F5344CB8AC3E}">
        <p14:creationId xmlns:p14="http://schemas.microsoft.com/office/powerpoint/2010/main" val="207021690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a:xfrm>
            <a:off x="719064" y="182634"/>
            <a:ext cx="16459200" cy="915119"/>
          </a:xfrm>
        </p:spPr>
        <p:txBody>
          <a:bodyPr>
            <a:normAutofit fontScale="90000"/>
          </a:bodyPr>
          <a:lstStyle/>
          <a:p>
            <a:r>
              <a:rPr lang="en-US" altLang="zh-TW" dirty="0"/>
              <a:t>Abstract</a:t>
            </a:r>
            <a:endParaRPr lang="zh-TW" altLang="en-US" dirty="0"/>
          </a:p>
        </p:txBody>
      </p:sp>
      <p:pic>
        <p:nvPicPr>
          <p:cNvPr id="7" name="內容版面配置區 6">
            <a:extLst>
              <a:ext uri="{FF2B5EF4-FFF2-40B4-BE49-F238E27FC236}">
                <a16:creationId xmlns:a16="http://schemas.microsoft.com/office/drawing/2014/main" id="{9ED43740-B80F-48BF-BECB-6129DD06D2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35488" y="351146"/>
            <a:ext cx="10441160" cy="9753220"/>
          </a:xfrm>
        </p:spPr>
      </p:pic>
    </p:spTree>
    <p:extLst>
      <p:ext uri="{BB962C8B-B14F-4D97-AF65-F5344CB8AC3E}">
        <p14:creationId xmlns:p14="http://schemas.microsoft.com/office/powerpoint/2010/main" val="265843830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Storage account and Azure Cosmos DB account - 1</a:t>
            </a:r>
            <a:endParaRPr lang="zh-TW" altLang="en-US" dirty="0"/>
          </a:p>
        </p:txBody>
      </p:sp>
      <p:pic>
        <p:nvPicPr>
          <p:cNvPr id="5" name="內容版面配置區 4">
            <a:extLst>
              <a:ext uri="{FF2B5EF4-FFF2-40B4-BE49-F238E27FC236}">
                <a16:creationId xmlns:a16="http://schemas.microsoft.com/office/drawing/2014/main" id="{16065219-BB6C-4DA2-B956-3E22DABEE58D}"/>
              </a:ext>
            </a:extLst>
          </p:cNvPr>
          <p:cNvPicPr>
            <a:picLocks noGrp="1" noChangeAspect="1"/>
          </p:cNvPicPr>
          <p:nvPr>
            <p:ph idx="1"/>
          </p:nvPr>
        </p:nvPicPr>
        <p:blipFill>
          <a:blip r:embed="rId3"/>
          <a:stretch>
            <a:fillRect/>
          </a:stretch>
        </p:blipFill>
        <p:spPr>
          <a:xfrm>
            <a:off x="452699" y="1255068"/>
            <a:ext cx="16776699" cy="9000000"/>
          </a:xfrm>
        </p:spPr>
      </p:pic>
    </p:spTree>
    <p:extLst>
      <p:ext uri="{BB962C8B-B14F-4D97-AF65-F5344CB8AC3E}">
        <p14:creationId xmlns:p14="http://schemas.microsoft.com/office/powerpoint/2010/main" val="385056247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Storage account and Azure Cosmos DB account - 2</a:t>
            </a:r>
            <a:endParaRPr lang="zh-TW" altLang="en-US" dirty="0"/>
          </a:p>
        </p:txBody>
      </p:sp>
      <p:sp>
        <p:nvSpPr>
          <p:cNvPr id="3" name="內容版面配置區 2">
            <a:extLst>
              <a:ext uri="{FF2B5EF4-FFF2-40B4-BE49-F238E27FC236}">
                <a16:creationId xmlns:a16="http://schemas.microsoft.com/office/drawing/2014/main" id="{91F11544-2253-4BC3-B214-7E51660B51F0}"/>
              </a:ext>
            </a:extLst>
          </p:cNvPr>
          <p:cNvSpPr>
            <a:spLocks noGrp="1"/>
          </p:cNvSpPr>
          <p:nvPr>
            <p:ph idx="1"/>
          </p:nvPr>
        </p:nvSpPr>
        <p:spPr/>
        <p:txBody>
          <a:bodyPr/>
          <a:lstStyle/>
          <a:p>
            <a:r>
              <a:rPr lang="en-US" altLang="zh-TW" dirty="0"/>
              <a:t>export </a:t>
            </a:r>
            <a:r>
              <a:rPr lang="en-US" altLang="zh-TW" dirty="0">
                <a:solidFill>
                  <a:srgbClr val="00B0F0"/>
                </a:solidFill>
              </a:rPr>
              <a:t>STORAGE_ACCOUNT_NAME</a:t>
            </a:r>
            <a:r>
              <a:rPr lang="en-US" altLang="zh-TW" dirty="0"/>
              <a:t>=</a:t>
            </a:r>
            <a:r>
              <a:rPr lang="en-US" altLang="zh-TW" dirty="0">
                <a:solidFill>
                  <a:srgbClr val="FF0000"/>
                </a:solidFill>
              </a:rPr>
              <a:t>10727211model9storage</a:t>
            </a:r>
            <a:endParaRPr lang="en-US" altLang="zh-TW" dirty="0"/>
          </a:p>
          <a:p>
            <a:r>
              <a:rPr lang="en-US" altLang="zh-TW" dirty="0"/>
              <a:t>echo "Storage Account Name: $STORAGE_ACCOUNT_NAME"</a:t>
            </a:r>
          </a:p>
          <a:p>
            <a:endParaRPr lang="en-US" altLang="zh-TW" dirty="0"/>
          </a:p>
          <a:p>
            <a:endParaRPr lang="en-US" altLang="zh-TW" dirty="0"/>
          </a:p>
          <a:p>
            <a:endParaRPr lang="en-US" altLang="zh-TW" dirty="0"/>
          </a:p>
          <a:p>
            <a:r>
              <a:rPr lang="en-US" altLang="zh-TW" dirty="0" err="1"/>
              <a:t>az</a:t>
            </a:r>
            <a:r>
              <a:rPr lang="en-US" altLang="zh-TW" dirty="0"/>
              <a:t> storage account create \</a:t>
            </a:r>
          </a:p>
          <a:p>
            <a:r>
              <a:rPr lang="en-US" altLang="zh-TW" dirty="0"/>
              <a:t>  --name $</a:t>
            </a:r>
            <a:r>
              <a:rPr lang="en-US" altLang="zh-TW" dirty="0">
                <a:solidFill>
                  <a:srgbClr val="00B0F0"/>
                </a:solidFill>
              </a:rPr>
              <a:t>STORAGE_ACCOUNT_NAME </a:t>
            </a:r>
            <a:r>
              <a:rPr lang="en-US" altLang="zh-TW" dirty="0"/>
              <a:t>\</a:t>
            </a:r>
          </a:p>
          <a:p>
            <a:r>
              <a:rPr lang="en-US" altLang="zh-TW" dirty="0"/>
              <a:t>  --resource-group </a:t>
            </a:r>
            <a:r>
              <a:rPr lang="en-US" altLang="zh-TW" dirty="0">
                <a:solidFill>
                  <a:srgbClr val="FFC000"/>
                </a:solidFill>
              </a:rPr>
              <a:t>110-1-CS456L</a:t>
            </a:r>
            <a:r>
              <a:rPr lang="en-US" altLang="zh-TW" dirty="0"/>
              <a:t> \</a:t>
            </a:r>
          </a:p>
          <a:p>
            <a:r>
              <a:rPr lang="en-US" altLang="zh-TW" dirty="0"/>
              <a:t>  --kind StorageV2 \</a:t>
            </a:r>
          </a:p>
          <a:p>
            <a:r>
              <a:rPr lang="en-US" altLang="zh-TW" dirty="0"/>
              <a:t>  --</a:t>
            </a:r>
            <a:r>
              <a:rPr lang="en-US" altLang="zh-TW" dirty="0" err="1"/>
              <a:t>sku</a:t>
            </a:r>
            <a:r>
              <a:rPr lang="en-US" altLang="zh-TW" dirty="0"/>
              <a:t> </a:t>
            </a:r>
            <a:r>
              <a:rPr lang="en-US" altLang="zh-TW" dirty="0" err="1"/>
              <a:t>Standard_LRS</a:t>
            </a:r>
            <a:endParaRPr lang="en-US" altLang="zh-TW" dirty="0"/>
          </a:p>
          <a:p>
            <a:endParaRPr lang="en-US" altLang="zh-TW" dirty="0"/>
          </a:p>
          <a:p>
            <a:endParaRPr lang="en-US" altLang="zh-TW" dirty="0"/>
          </a:p>
          <a:p>
            <a:endParaRPr lang="en-US" altLang="zh-TW" dirty="0"/>
          </a:p>
          <a:p>
            <a:r>
              <a:rPr lang="en-US" altLang="zh-TW" dirty="0" err="1"/>
              <a:t>az</a:t>
            </a:r>
            <a:r>
              <a:rPr lang="en-US" altLang="zh-TW" dirty="0"/>
              <a:t> </a:t>
            </a:r>
            <a:r>
              <a:rPr lang="en-US" altLang="zh-TW" dirty="0" err="1"/>
              <a:t>cosmosdb</a:t>
            </a:r>
            <a:r>
              <a:rPr lang="en-US" altLang="zh-TW" dirty="0"/>
              <a:t> create  \</a:t>
            </a:r>
          </a:p>
          <a:p>
            <a:r>
              <a:rPr lang="en-US" altLang="zh-TW" dirty="0"/>
              <a:t>  --name </a:t>
            </a:r>
            <a:r>
              <a:rPr lang="en-US" altLang="zh-TW" dirty="0">
                <a:solidFill>
                  <a:srgbClr val="FF0000"/>
                </a:solidFill>
              </a:rPr>
              <a:t>10727211cosmosdb</a:t>
            </a:r>
            <a:r>
              <a:rPr lang="en-US" altLang="zh-TW" dirty="0"/>
              <a:t> \</a:t>
            </a:r>
          </a:p>
          <a:p>
            <a:r>
              <a:rPr lang="en-US" altLang="zh-TW" dirty="0"/>
              <a:t>  --resource-group </a:t>
            </a:r>
            <a:r>
              <a:rPr lang="en-US" altLang="zh-TW" dirty="0">
                <a:solidFill>
                  <a:srgbClr val="FFC000"/>
                </a:solidFill>
              </a:rPr>
              <a:t>110-1-CS456L</a:t>
            </a:r>
            <a:endParaRPr lang="zh-TW" altLang="en-US" dirty="0">
              <a:solidFill>
                <a:srgbClr val="FFC000"/>
              </a:solidFill>
            </a:endParaRPr>
          </a:p>
        </p:txBody>
      </p:sp>
    </p:spTree>
    <p:extLst>
      <p:ext uri="{BB962C8B-B14F-4D97-AF65-F5344CB8AC3E}">
        <p14:creationId xmlns:p14="http://schemas.microsoft.com/office/powerpoint/2010/main" val="383964226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Download sample app code &amp; switch directory</a:t>
            </a:r>
            <a:endParaRPr lang="zh-TW" altLang="en-US" dirty="0"/>
          </a:p>
        </p:txBody>
      </p:sp>
      <p:pic>
        <p:nvPicPr>
          <p:cNvPr id="5" name="內容版面配置區 4">
            <a:extLst>
              <a:ext uri="{FF2B5EF4-FFF2-40B4-BE49-F238E27FC236}">
                <a16:creationId xmlns:a16="http://schemas.microsoft.com/office/drawing/2014/main" id="{44D5342E-5856-458D-9C0B-C562BB189C64}"/>
              </a:ext>
            </a:extLst>
          </p:cNvPr>
          <p:cNvPicPr>
            <a:picLocks noGrp="1" noChangeAspect="1"/>
          </p:cNvPicPr>
          <p:nvPr>
            <p:ph idx="1"/>
          </p:nvPr>
        </p:nvPicPr>
        <p:blipFill>
          <a:blip r:embed="rId3"/>
          <a:stretch>
            <a:fillRect/>
          </a:stretch>
        </p:blipFill>
        <p:spPr>
          <a:xfrm>
            <a:off x="631597" y="1293435"/>
            <a:ext cx="16776699" cy="9000000"/>
          </a:xfrm>
        </p:spPr>
      </p:pic>
    </p:spTree>
    <p:extLst>
      <p:ext uri="{BB962C8B-B14F-4D97-AF65-F5344CB8AC3E}">
        <p14:creationId xmlns:p14="http://schemas.microsoft.com/office/powerpoint/2010/main" val="334498558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D3BB080E-CD8B-4FD3-97D5-3BAD77E4A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593"/>
            <a:ext cx="18288000" cy="10282831"/>
          </a:xfrm>
          <a:prstGeom prst="rect">
            <a:avLst/>
          </a:prstGeom>
        </p:spPr>
      </p:pic>
    </p:spTree>
    <p:extLst>
      <p:ext uri="{BB962C8B-B14F-4D97-AF65-F5344CB8AC3E}">
        <p14:creationId xmlns:p14="http://schemas.microsoft.com/office/powerpoint/2010/main" val="302298331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Check path</a:t>
            </a:r>
            <a:endParaRPr lang="zh-TW" altLang="en-US" dirty="0"/>
          </a:p>
        </p:txBody>
      </p:sp>
      <p:pic>
        <p:nvPicPr>
          <p:cNvPr id="5" name="內容版面配置區 4">
            <a:extLst>
              <a:ext uri="{FF2B5EF4-FFF2-40B4-BE49-F238E27FC236}">
                <a16:creationId xmlns:a16="http://schemas.microsoft.com/office/drawing/2014/main" id="{D083FA34-EF82-4EF2-881D-D9FC33AA115A}"/>
              </a:ext>
            </a:extLst>
          </p:cNvPr>
          <p:cNvPicPr>
            <a:picLocks noGrp="1" noChangeAspect="1"/>
          </p:cNvPicPr>
          <p:nvPr>
            <p:ph idx="1"/>
          </p:nvPr>
        </p:nvPicPr>
        <p:blipFill>
          <a:blip r:embed="rId3"/>
          <a:stretch>
            <a:fillRect/>
          </a:stretch>
        </p:blipFill>
        <p:spPr>
          <a:xfrm>
            <a:off x="631597" y="1231075"/>
            <a:ext cx="16776699" cy="9000000"/>
          </a:xfrm>
        </p:spPr>
      </p:pic>
    </p:spTree>
    <p:extLst>
      <p:ext uri="{BB962C8B-B14F-4D97-AF65-F5344CB8AC3E}">
        <p14:creationId xmlns:p14="http://schemas.microsoft.com/office/powerpoint/2010/main" val="298267398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Update local settings - 1</a:t>
            </a:r>
            <a:endParaRPr lang="zh-TW" altLang="en-US" dirty="0"/>
          </a:p>
        </p:txBody>
      </p:sp>
      <p:pic>
        <p:nvPicPr>
          <p:cNvPr id="5" name="內容版面配置區 4">
            <a:extLst>
              <a:ext uri="{FF2B5EF4-FFF2-40B4-BE49-F238E27FC236}">
                <a16:creationId xmlns:a16="http://schemas.microsoft.com/office/drawing/2014/main" id="{16065219-BB6C-4DA2-B956-3E22DABEE58D}"/>
              </a:ext>
            </a:extLst>
          </p:cNvPr>
          <p:cNvPicPr>
            <a:picLocks noGrp="1" noChangeAspect="1"/>
          </p:cNvPicPr>
          <p:nvPr>
            <p:ph idx="1"/>
          </p:nvPr>
        </p:nvPicPr>
        <p:blipFill>
          <a:blip r:embed="rId3"/>
          <a:stretch>
            <a:fillRect/>
          </a:stretch>
        </p:blipFill>
        <p:spPr>
          <a:xfrm>
            <a:off x="631597" y="1261589"/>
            <a:ext cx="16776699" cy="9000000"/>
          </a:xfrm>
        </p:spPr>
      </p:pic>
    </p:spTree>
    <p:extLst>
      <p:ext uri="{BB962C8B-B14F-4D97-AF65-F5344CB8AC3E}">
        <p14:creationId xmlns:p14="http://schemas.microsoft.com/office/powerpoint/2010/main" val="31180342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Update local settings - 2</a:t>
            </a:r>
            <a:endParaRPr lang="zh-TW" altLang="en-US" dirty="0"/>
          </a:p>
        </p:txBody>
      </p:sp>
      <p:sp>
        <p:nvSpPr>
          <p:cNvPr id="3" name="內容版面配置區 2">
            <a:extLst>
              <a:ext uri="{FF2B5EF4-FFF2-40B4-BE49-F238E27FC236}">
                <a16:creationId xmlns:a16="http://schemas.microsoft.com/office/drawing/2014/main" id="{91F11544-2253-4BC3-B214-7E51660B51F0}"/>
              </a:ext>
            </a:extLst>
          </p:cNvPr>
          <p:cNvSpPr>
            <a:spLocks noGrp="1"/>
          </p:cNvSpPr>
          <p:nvPr>
            <p:ph idx="1"/>
          </p:nvPr>
        </p:nvSpPr>
        <p:spPr>
          <a:xfrm>
            <a:off x="0" y="1111052"/>
            <a:ext cx="18144999" cy="9175948"/>
          </a:xfrm>
        </p:spPr>
        <p:txBody>
          <a:bodyPr>
            <a:normAutofit fontScale="85000" lnSpcReduction="20000"/>
          </a:bodyPr>
          <a:lstStyle/>
          <a:p>
            <a:endParaRPr lang="en-US" altLang="zh-TW" dirty="0"/>
          </a:p>
          <a:p>
            <a:r>
              <a:rPr lang="en-US" altLang="zh-TW" dirty="0">
                <a:solidFill>
                  <a:srgbClr val="00B050"/>
                </a:solidFill>
              </a:rPr>
              <a:t>STORAGE_CONNECTION_STRING</a:t>
            </a:r>
            <a:r>
              <a:rPr lang="en-US" altLang="zh-TW" dirty="0"/>
              <a:t>=$(</a:t>
            </a:r>
            <a:r>
              <a:rPr lang="en-US" altLang="zh-TW" dirty="0" err="1"/>
              <a:t>az</a:t>
            </a:r>
            <a:r>
              <a:rPr lang="en-US" altLang="zh-TW" dirty="0"/>
              <a:t> storage account show-connection-string \</a:t>
            </a:r>
          </a:p>
          <a:p>
            <a:r>
              <a:rPr lang="en-US" altLang="zh-TW" dirty="0"/>
              <a:t>--name $(</a:t>
            </a:r>
            <a:r>
              <a:rPr lang="en-US" altLang="zh-TW" dirty="0" err="1"/>
              <a:t>az</a:t>
            </a:r>
            <a:r>
              <a:rPr lang="en-US" altLang="zh-TW" dirty="0"/>
              <a:t> storage account list \</a:t>
            </a:r>
          </a:p>
          <a:p>
            <a:r>
              <a:rPr lang="en-US" altLang="zh-TW" dirty="0"/>
              <a:t>  --resource-group </a:t>
            </a:r>
            <a:r>
              <a:rPr lang="en-US" altLang="zh-TW" dirty="0">
                <a:solidFill>
                  <a:srgbClr val="FFC000"/>
                </a:solidFill>
              </a:rPr>
              <a:t>110-1-CS456L</a:t>
            </a:r>
            <a:r>
              <a:rPr lang="en-US" altLang="zh-TW" dirty="0"/>
              <a:t> \</a:t>
            </a:r>
          </a:p>
          <a:p>
            <a:r>
              <a:rPr lang="en-US" altLang="zh-TW" dirty="0"/>
              <a:t>  --query [0].name -o </a:t>
            </a:r>
            <a:r>
              <a:rPr lang="en-US" altLang="zh-TW" dirty="0" err="1"/>
              <a:t>tsv</a:t>
            </a:r>
            <a:r>
              <a:rPr lang="en-US" altLang="zh-TW" dirty="0"/>
              <a:t>) \</a:t>
            </a:r>
          </a:p>
          <a:p>
            <a:r>
              <a:rPr lang="en-US" altLang="zh-TW" dirty="0"/>
              <a:t>--resource-group </a:t>
            </a:r>
            <a:r>
              <a:rPr lang="en-US" altLang="zh-TW" dirty="0">
                <a:solidFill>
                  <a:srgbClr val="FFC000"/>
                </a:solidFill>
              </a:rPr>
              <a:t>110-1-CS456L</a:t>
            </a:r>
            <a:r>
              <a:rPr lang="en-US" altLang="zh-TW" dirty="0"/>
              <a:t> \</a:t>
            </a:r>
          </a:p>
          <a:p>
            <a:r>
              <a:rPr lang="en-US" altLang="zh-TW" dirty="0"/>
              <a:t>--query "</a:t>
            </a:r>
            <a:r>
              <a:rPr lang="en-US" altLang="zh-TW" dirty="0" err="1"/>
              <a:t>connectionString</a:t>
            </a:r>
            <a:r>
              <a:rPr lang="en-US" altLang="zh-TW" dirty="0"/>
              <a:t>" -o </a:t>
            </a:r>
            <a:r>
              <a:rPr lang="en-US" altLang="zh-TW" dirty="0" err="1"/>
              <a:t>tsv</a:t>
            </a:r>
            <a:r>
              <a:rPr lang="en-US" altLang="zh-TW" dirty="0"/>
              <a:t>)</a:t>
            </a:r>
          </a:p>
          <a:p>
            <a:endParaRPr lang="en-US" altLang="zh-TW" dirty="0"/>
          </a:p>
          <a:p>
            <a:endParaRPr lang="en-US" altLang="zh-TW" dirty="0"/>
          </a:p>
          <a:p>
            <a:r>
              <a:rPr lang="en-US" altLang="zh-TW" dirty="0">
                <a:solidFill>
                  <a:schemeClr val="accent3"/>
                </a:solidFill>
              </a:rPr>
              <a:t>COSMOSDB_ACCOUNT_NAME</a:t>
            </a:r>
            <a:r>
              <a:rPr lang="en-US" altLang="zh-TW" dirty="0"/>
              <a:t>=$(</a:t>
            </a:r>
            <a:r>
              <a:rPr lang="en-US" altLang="zh-TW" dirty="0" err="1"/>
              <a:t>az</a:t>
            </a:r>
            <a:r>
              <a:rPr lang="en-US" altLang="zh-TW" dirty="0"/>
              <a:t> </a:t>
            </a:r>
            <a:r>
              <a:rPr lang="en-US" altLang="zh-TW" dirty="0" err="1"/>
              <a:t>cosmosdb</a:t>
            </a:r>
            <a:r>
              <a:rPr lang="en-US" altLang="zh-TW" dirty="0"/>
              <a:t> list \</a:t>
            </a:r>
          </a:p>
          <a:p>
            <a:r>
              <a:rPr lang="en-US" altLang="zh-TW" dirty="0"/>
              <a:t>    --resource-group </a:t>
            </a:r>
            <a:r>
              <a:rPr lang="en-US" altLang="zh-TW" dirty="0">
                <a:solidFill>
                  <a:srgbClr val="FFC000"/>
                </a:solidFill>
              </a:rPr>
              <a:t>110-1-CS456L</a:t>
            </a:r>
            <a:r>
              <a:rPr lang="en-US" altLang="zh-TW" dirty="0"/>
              <a:t> \</a:t>
            </a:r>
          </a:p>
          <a:p>
            <a:r>
              <a:rPr lang="en-US" altLang="zh-TW" dirty="0"/>
              <a:t>    --query [0].name -o </a:t>
            </a:r>
            <a:r>
              <a:rPr lang="en-US" altLang="zh-TW" dirty="0" err="1"/>
              <a:t>tsv</a:t>
            </a:r>
            <a:r>
              <a:rPr lang="en-US" altLang="zh-TW" dirty="0"/>
              <a:t>)</a:t>
            </a:r>
          </a:p>
          <a:p>
            <a:endParaRPr lang="en-US" altLang="zh-TW" dirty="0"/>
          </a:p>
          <a:p>
            <a:endParaRPr lang="en-US" altLang="zh-TW" dirty="0"/>
          </a:p>
          <a:p>
            <a:r>
              <a:rPr lang="en-US" altLang="zh-TW" dirty="0">
                <a:solidFill>
                  <a:schemeClr val="accent4">
                    <a:lumMod val="50000"/>
                  </a:schemeClr>
                </a:solidFill>
              </a:rPr>
              <a:t>COSMOSDB_CONNECTION_STRING</a:t>
            </a:r>
            <a:r>
              <a:rPr lang="en-US" altLang="zh-TW" dirty="0"/>
              <a:t>=$(</a:t>
            </a:r>
            <a:r>
              <a:rPr lang="en-US" altLang="zh-TW" dirty="0" err="1"/>
              <a:t>az</a:t>
            </a:r>
            <a:r>
              <a:rPr lang="en-US" altLang="zh-TW" dirty="0"/>
              <a:t> </a:t>
            </a:r>
            <a:r>
              <a:rPr lang="en-US" altLang="zh-TW" dirty="0" err="1"/>
              <a:t>cosmosdb</a:t>
            </a:r>
            <a:r>
              <a:rPr lang="en-US" altLang="zh-TW" dirty="0"/>
              <a:t> list-connection-strings  \</a:t>
            </a:r>
          </a:p>
          <a:p>
            <a:r>
              <a:rPr lang="en-US" altLang="zh-TW" dirty="0"/>
              <a:t>  --name </a:t>
            </a:r>
            <a:r>
              <a:rPr lang="en-US" altLang="zh-TW" dirty="0">
                <a:solidFill>
                  <a:srgbClr val="00B0F0"/>
                </a:solidFill>
              </a:rPr>
              <a:t>$COSMOSDB_ACCOUNT_NAME </a:t>
            </a:r>
            <a:r>
              <a:rPr lang="en-US" altLang="zh-TW" dirty="0"/>
              <a:t>\</a:t>
            </a:r>
          </a:p>
          <a:p>
            <a:r>
              <a:rPr lang="en-US" altLang="zh-TW" dirty="0"/>
              <a:t>  --resource-group</a:t>
            </a:r>
            <a:r>
              <a:rPr lang="en-US" altLang="zh-TW" dirty="0">
                <a:solidFill>
                  <a:srgbClr val="FFC000"/>
                </a:solidFill>
              </a:rPr>
              <a:t> 110-1-CS456L </a:t>
            </a:r>
            <a:r>
              <a:rPr lang="en-US" altLang="zh-TW" dirty="0"/>
              <a:t>\</a:t>
            </a:r>
          </a:p>
          <a:p>
            <a:r>
              <a:rPr lang="en-US" altLang="zh-TW" dirty="0"/>
              <a:t>  --query "</a:t>
            </a:r>
            <a:r>
              <a:rPr lang="en-US" altLang="zh-TW" dirty="0" err="1"/>
              <a:t>connectionStrings</a:t>
            </a:r>
            <a:r>
              <a:rPr lang="en-US" altLang="zh-TW" dirty="0"/>
              <a:t>[?description=='Primary SQL Connection String'].</a:t>
            </a:r>
            <a:r>
              <a:rPr lang="en-US" altLang="zh-TW" dirty="0" err="1"/>
              <a:t>connectionString</a:t>
            </a:r>
            <a:r>
              <a:rPr lang="en-US" altLang="zh-TW" dirty="0"/>
              <a:t>" -o </a:t>
            </a:r>
            <a:r>
              <a:rPr lang="en-US" altLang="zh-TW" dirty="0" err="1"/>
              <a:t>tsv</a:t>
            </a:r>
            <a:r>
              <a:rPr lang="en-US" altLang="zh-TW" dirty="0"/>
              <a:t>)</a:t>
            </a:r>
          </a:p>
          <a:p>
            <a:endParaRPr lang="en-US" altLang="zh-TW" dirty="0"/>
          </a:p>
          <a:p>
            <a:endParaRPr lang="en-US" altLang="zh-TW" dirty="0"/>
          </a:p>
          <a:p>
            <a:r>
              <a:rPr lang="en-US" altLang="zh-TW" dirty="0">
                <a:solidFill>
                  <a:schemeClr val="accent5">
                    <a:lumMod val="75000"/>
                  </a:schemeClr>
                </a:solidFill>
              </a:rPr>
              <a:t>COSMOSDB_MASTER_KEY</a:t>
            </a:r>
            <a:r>
              <a:rPr lang="en-US" altLang="zh-TW" dirty="0"/>
              <a:t>=$(</a:t>
            </a:r>
            <a:r>
              <a:rPr lang="en-US" altLang="zh-TW" dirty="0" err="1"/>
              <a:t>az</a:t>
            </a:r>
            <a:r>
              <a:rPr lang="en-US" altLang="zh-TW" dirty="0"/>
              <a:t> </a:t>
            </a:r>
            <a:r>
              <a:rPr lang="en-US" altLang="zh-TW" dirty="0" err="1"/>
              <a:t>cosmosdb</a:t>
            </a:r>
            <a:r>
              <a:rPr lang="en-US" altLang="zh-TW" dirty="0"/>
              <a:t> list-keys \</a:t>
            </a:r>
          </a:p>
          <a:p>
            <a:r>
              <a:rPr lang="en-US" altLang="zh-TW" dirty="0"/>
              <a:t>--name </a:t>
            </a:r>
            <a:r>
              <a:rPr lang="en-US" altLang="zh-TW" dirty="0">
                <a:solidFill>
                  <a:srgbClr val="00B0F0"/>
                </a:solidFill>
              </a:rPr>
              <a:t>$COSMOSDB_ACCOUNT_NAME </a:t>
            </a:r>
            <a:r>
              <a:rPr lang="en-US" altLang="zh-TW" dirty="0"/>
              <a:t>\</a:t>
            </a:r>
          </a:p>
          <a:p>
            <a:r>
              <a:rPr lang="en-US" altLang="zh-TW" dirty="0"/>
              <a:t>--resource-group </a:t>
            </a:r>
            <a:r>
              <a:rPr lang="en-US" altLang="zh-TW" dirty="0">
                <a:solidFill>
                  <a:srgbClr val="FFC000"/>
                </a:solidFill>
              </a:rPr>
              <a:t>110-1-CS456L </a:t>
            </a:r>
            <a:r>
              <a:rPr lang="en-US" altLang="zh-TW" dirty="0"/>
              <a:t>\</a:t>
            </a:r>
          </a:p>
          <a:p>
            <a:r>
              <a:rPr lang="en-US" altLang="zh-TW" dirty="0"/>
              <a:t>--query </a:t>
            </a:r>
            <a:r>
              <a:rPr lang="en-US" altLang="zh-TW" dirty="0" err="1"/>
              <a:t>primaryMasterKey</a:t>
            </a:r>
            <a:r>
              <a:rPr lang="en-US" altLang="zh-TW" dirty="0"/>
              <a:t> -o </a:t>
            </a:r>
            <a:r>
              <a:rPr lang="en-US" altLang="zh-TW" dirty="0" err="1"/>
              <a:t>tsv</a:t>
            </a:r>
            <a:r>
              <a:rPr lang="en-US" altLang="zh-TW" dirty="0"/>
              <a:t>)</a:t>
            </a:r>
          </a:p>
          <a:p>
            <a:endParaRPr lang="en-US" altLang="zh-TW" dirty="0"/>
          </a:p>
          <a:p>
            <a:endParaRPr lang="en-US" altLang="zh-TW" dirty="0"/>
          </a:p>
          <a:p>
            <a:r>
              <a:rPr lang="en-US" altLang="zh-TW" dirty="0" err="1"/>
              <a:t>printf</a:t>
            </a:r>
            <a:r>
              <a:rPr lang="en-US" altLang="zh-TW" dirty="0"/>
              <a:t> "\n\</a:t>
            </a:r>
            <a:r>
              <a:rPr lang="en-US" altLang="zh-TW" dirty="0" err="1"/>
              <a:t>nReplace</a:t>
            </a:r>
            <a:r>
              <a:rPr lang="en-US" altLang="zh-TW" dirty="0"/>
              <a:t> &lt;STORAGE_CONNECTION_STRING&gt; with:\</a:t>
            </a:r>
            <a:r>
              <a:rPr lang="en-US" altLang="zh-TW" dirty="0" err="1"/>
              <a:t>n</a:t>
            </a:r>
            <a:r>
              <a:rPr lang="en-US" altLang="zh-TW" dirty="0" err="1">
                <a:solidFill>
                  <a:srgbClr val="00B050"/>
                </a:solidFill>
              </a:rPr>
              <a:t>$STORAGE_CONNECTION_STRING</a:t>
            </a:r>
            <a:r>
              <a:rPr lang="en-US" altLang="zh-TW" dirty="0"/>
              <a:t>\n\</a:t>
            </a:r>
            <a:r>
              <a:rPr lang="en-US" altLang="zh-TW" dirty="0" err="1"/>
              <a:t>nReplace</a:t>
            </a:r>
            <a:r>
              <a:rPr lang="en-US" altLang="zh-TW" dirty="0"/>
              <a:t> &lt;COSMOSDB_CONNECTION_STRING&gt; with:\</a:t>
            </a:r>
            <a:r>
              <a:rPr lang="en-US" altLang="zh-TW" dirty="0" err="1"/>
              <a:t>n</a:t>
            </a:r>
            <a:r>
              <a:rPr lang="en-US" altLang="zh-TW" dirty="0" err="1">
                <a:solidFill>
                  <a:schemeClr val="accent4">
                    <a:lumMod val="50000"/>
                  </a:schemeClr>
                </a:solidFill>
              </a:rPr>
              <a:t>$COSMOSDB_CONNECTION_STRING</a:t>
            </a:r>
            <a:r>
              <a:rPr lang="en-US" altLang="zh-TW" dirty="0"/>
              <a:t>\n\</a:t>
            </a:r>
            <a:r>
              <a:rPr lang="en-US" altLang="zh-TW" dirty="0" err="1"/>
              <a:t>nReplace</a:t>
            </a:r>
            <a:r>
              <a:rPr lang="en-US" altLang="zh-TW" dirty="0"/>
              <a:t> &lt;COSMOSDB_MASTER_KEY&gt; with:\</a:t>
            </a:r>
            <a:r>
              <a:rPr lang="en-US" altLang="zh-TW" dirty="0" err="1"/>
              <a:t>n</a:t>
            </a:r>
            <a:r>
              <a:rPr lang="en-US" altLang="zh-TW" dirty="0" err="1">
                <a:solidFill>
                  <a:schemeClr val="accent5">
                    <a:lumMod val="75000"/>
                  </a:schemeClr>
                </a:solidFill>
              </a:rPr>
              <a:t>$COSMOSDB_MASTER_KEY</a:t>
            </a:r>
            <a:r>
              <a:rPr lang="en-US" altLang="zh-TW" dirty="0"/>
              <a:t>\n\n"</a:t>
            </a:r>
            <a:endParaRPr lang="zh-TW" altLang="en-US" dirty="0"/>
          </a:p>
        </p:txBody>
      </p:sp>
    </p:spTree>
    <p:extLst>
      <p:ext uri="{BB962C8B-B14F-4D97-AF65-F5344CB8AC3E}">
        <p14:creationId xmlns:p14="http://schemas.microsoft.com/office/powerpoint/2010/main" val="246418357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7D128E7-B607-47FA-8973-41A6866223D5}"/>
              </a:ext>
            </a:extLst>
          </p:cNvPr>
          <p:cNvPicPr>
            <a:picLocks noChangeAspect="1"/>
          </p:cNvPicPr>
          <p:nvPr/>
        </p:nvPicPr>
        <p:blipFill>
          <a:blip r:embed="rId3"/>
          <a:stretch>
            <a:fillRect/>
          </a:stretch>
        </p:blipFill>
        <p:spPr>
          <a:xfrm>
            <a:off x="631597" y="1276802"/>
            <a:ext cx="16776700" cy="9000000"/>
          </a:xfrm>
          <a:prstGeom prst="rect">
            <a:avLst/>
          </a:prstGeom>
        </p:spPr>
      </p:pic>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Update local settings - 3</a:t>
            </a:r>
            <a:endParaRPr lang="zh-TW" altLang="en-US" dirty="0"/>
          </a:p>
        </p:txBody>
      </p:sp>
      <p:sp>
        <p:nvSpPr>
          <p:cNvPr id="6" name="文字方塊 5">
            <a:extLst>
              <a:ext uri="{FF2B5EF4-FFF2-40B4-BE49-F238E27FC236}">
                <a16:creationId xmlns:a16="http://schemas.microsoft.com/office/drawing/2014/main" id="{665CFEA1-1498-45AC-A032-36B2B152477C}"/>
              </a:ext>
            </a:extLst>
          </p:cNvPr>
          <p:cNvSpPr txBox="1"/>
          <p:nvPr/>
        </p:nvSpPr>
        <p:spPr>
          <a:xfrm rot="10800000" flipV="1">
            <a:off x="624677" y="7807796"/>
            <a:ext cx="17168132" cy="1944216"/>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5193209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Update local settings - 4</a:t>
            </a:r>
            <a:endParaRPr lang="zh-TW" altLang="en-US" dirty="0"/>
          </a:p>
        </p:txBody>
      </p:sp>
      <p:pic>
        <p:nvPicPr>
          <p:cNvPr id="3" name="圖片 2">
            <a:extLst>
              <a:ext uri="{FF2B5EF4-FFF2-40B4-BE49-F238E27FC236}">
                <a16:creationId xmlns:a16="http://schemas.microsoft.com/office/drawing/2014/main" id="{0A55DEA6-8918-49D3-B67B-C778C4A41D19}"/>
              </a:ext>
            </a:extLst>
          </p:cNvPr>
          <p:cNvPicPr>
            <a:picLocks noChangeAspect="1"/>
          </p:cNvPicPr>
          <p:nvPr/>
        </p:nvPicPr>
        <p:blipFill>
          <a:blip r:embed="rId3"/>
          <a:stretch>
            <a:fillRect/>
          </a:stretch>
        </p:blipFill>
        <p:spPr>
          <a:xfrm>
            <a:off x="631597" y="1256068"/>
            <a:ext cx="16776700" cy="9000000"/>
          </a:xfrm>
          <a:prstGeom prst="rect">
            <a:avLst/>
          </a:prstGeom>
        </p:spPr>
      </p:pic>
    </p:spTree>
    <p:extLst>
      <p:ext uri="{BB962C8B-B14F-4D97-AF65-F5344CB8AC3E}">
        <p14:creationId xmlns:p14="http://schemas.microsoft.com/office/powerpoint/2010/main" val="176390935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application - 1</a:t>
            </a:r>
            <a:endParaRPr lang="zh-TW" altLang="en-US" dirty="0"/>
          </a:p>
        </p:txBody>
      </p:sp>
      <p:pic>
        <p:nvPicPr>
          <p:cNvPr id="5" name="內容版面配置區 4">
            <a:extLst>
              <a:ext uri="{FF2B5EF4-FFF2-40B4-BE49-F238E27FC236}">
                <a16:creationId xmlns:a16="http://schemas.microsoft.com/office/drawing/2014/main" id="{8E608E34-4BDF-4164-917F-C30B82BB27DB}"/>
              </a:ext>
            </a:extLst>
          </p:cNvPr>
          <p:cNvPicPr>
            <a:picLocks noGrp="1" noChangeAspect="1"/>
          </p:cNvPicPr>
          <p:nvPr>
            <p:ph idx="1"/>
          </p:nvPr>
        </p:nvPicPr>
        <p:blipFill>
          <a:blip r:embed="rId3"/>
          <a:stretch>
            <a:fillRect/>
          </a:stretch>
        </p:blipFill>
        <p:spPr>
          <a:xfrm>
            <a:off x="719064" y="1287000"/>
            <a:ext cx="16776699" cy="9000000"/>
          </a:xfrm>
        </p:spPr>
      </p:pic>
    </p:spTree>
    <p:extLst>
      <p:ext uri="{BB962C8B-B14F-4D97-AF65-F5344CB8AC3E}">
        <p14:creationId xmlns:p14="http://schemas.microsoft.com/office/powerpoint/2010/main" val="376338847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application - 2</a:t>
            </a:r>
            <a:endParaRPr lang="zh-TW" altLang="en-US" dirty="0"/>
          </a:p>
        </p:txBody>
      </p:sp>
      <p:pic>
        <p:nvPicPr>
          <p:cNvPr id="5" name="內容版面配置區 4">
            <a:extLst>
              <a:ext uri="{FF2B5EF4-FFF2-40B4-BE49-F238E27FC236}">
                <a16:creationId xmlns:a16="http://schemas.microsoft.com/office/drawing/2014/main" id="{61A84C76-BD1B-469C-A73A-375CE7015A88}"/>
              </a:ext>
            </a:extLst>
          </p:cNvPr>
          <p:cNvPicPr>
            <a:picLocks noGrp="1" noChangeAspect="1"/>
          </p:cNvPicPr>
          <p:nvPr>
            <p:ph idx="1"/>
          </p:nvPr>
        </p:nvPicPr>
        <p:blipFill>
          <a:blip r:embed="rId3"/>
          <a:stretch>
            <a:fillRect/>
          </a:stretch>
        </p:blipFill>
        <p:spPr>
          <a:xfrm>
            <a:off x="631597" y="1234084"/>
            <a:ext cx="16776699" cy="9000000"/>
          </a:xfrm>
        </p:spPr>
      </p:pic>
    </p:spTree>
    <p:extLst>
      <p:ext uri="{BB962C8B-B14F-4D97-AF65-F5344CB8AC3E}">
        <p14:creationId xmlns:p14="http://schemas.microsoft.com/office/powerpoint/2010/main" val="188324780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application - 3</a:t>
            </a:r>
            <a:endParaRPr lang="zh-TW" altLang="en-US" dirty="0"/>
          </a:p>
        </p:txBody>
      </p:sp>
      <p:pic>
        <p:nvPicPr>
          <p:cNvPr id="5" name="內容版面配置區 4">
            <a:extLst>
              <a:ext uri="{FF2B5EF4-FFF2-40B4-BE49-F238E27FC236}">
                <a16:creationId xmlns:a16="http://schemas.microsoft.com/office/drawing/2014/main" id="{5C6A02CA-0A0B-4B7C-991E-459FD3665269}"/>
              </a:ext>
            </a:extLst>
          </p:cNvPr>
          <p:cNvPicPr>
            <a:picLocks noGrp="1" noChangeAspect="1"/>
          </p:cNvPicPr>
          <p:nvPr>
            <p:ph idx="1"/>
          </p:nvPr>
        </p:nvPicPr>
        <p:blipFill>
          <a:blip r:embed="rId3"/>
          <a:stretch>
            <a:fillRect/>
          </a:stretch>
        </p:blipFill>
        <p:spPr>
          <a:xfrm>
            <a:off x="755650" y="1287000"/>
            <a:ext cx="16776699" cy="9000000"/>
          </a:xfrm>
        </p:spPr>
      </p:pic>
    </p:spTree>
    <p:extLst>
      <p:ext uri="{BB962C8B-B14F-4D97-AF65-F5344CB8AC3E}">
        <p14:creationId xmlns:p14="http://schemas.microsoft.com/office/powerpoint/2010/main" val="130849709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application - 4</a:t>
            </a:r>
            <a:endParaRPr lang="zh-TW" altLang="en-US" dirty="0"/>
          </a:p>
        </p:txBody>
      </p:sp>
      <p:pic>
        <p:nvPicPr>
          <p:cNvPr id="5" name="內容版面配置區 4">
            <a:extLst>
              <a:ext uri="{FF2B5EF4-FFF2-40B4-BE49-F238E27FC236}">
                <a16:creationId xmlns:a16="http://schemas.microsoft.com/office/drawing/2014/main" id="{65E88AB6-D0C1-4FA9-8FDF-D3868FB8F422}"/>
              </a:ext>
            </a:extLst>
          </p:cNvPr>
          <p:cNvPicPr>
            <a:picLocks noGrp="1" noChangeAspect="1"/>
          </p:cNvPicPr>
          <p:nvPr>
            <p:ph idx="1"/>
          </p:nvPr>
        </p:nvPicPr>
        <p:blipFill>
          <a:blip r:embed="rId3"/>
          <a:stretch>
            <a:fillRect/>
          </a:stretch>
        </p:blipFill>
        <p:spPr>
          <a:xfrm>
            <a:off x="631597" y="1234084"/>
            <a:ext cx="16776699" cy="9000000"/>
          </a:xfrm>
        </p:spPr>
      </p:pic>
    </p:spTree>
    <p:extLst>
      <p:ext uri="{BB962C8B-B14F-4D97-AF65-F5344CB8AC3E}">
        <p14:creationId xmlns:p14="http://schemas.microsoft.com/office/powerpoint/2010/main" val="41153277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application - 5</a:t>
            </a:r>
            <a:endParaRPr lang="zh-TW" altLang="en-US" dirty="0"/>
          </a:p>
        </p:txBody>
      </p:sp>
      <p:pic>
        <p:nvPicPr>
          <p:cNvPr id="5" name="內容版面配置區 4">
            <a:extLst>
              <a:ext uri="{FF2B5EF4-FFF2-40B4-BE49-F238E27FC236}">
                <a16:creationId xmlns:a16="http://schemas.microsoft.com/office/drawing/2014/main" id="{7998D0A7-14FE-449A-84AD-3CE327E856BC}"/>
              </a:ext>
            </a:extLst>
          </p:cNvPr>
          <p:cNvPicPr>
            <a:picLocks noGrp="1" noChangeAspect="1"/>
          </p:cNvPicPr>
          <p:nvPr>
            <p:ph idx="1"/>
          </p:nvPr>
        </p:nvPicPr>
        <p:blipFill>
          <a:blip r:embed="rId3"/>
          <a:stretch>
            <a:fillRect/>
          </a:stretch>
        </p:blipFill>
        <p:spPr>
          <a:xfrm>
            <a:off x="4103440" y="2623220"/>
            <a:ext cx="8383170" cy="1848108"/>
          </a:xfrm>
        </p:spPr>
      </p:pic>
      <p:pic>
        <p:nvPicPr>
          <p:cNvPr id="7" name="圖片 6">
            <a:extLst>
              <a:ext uri="{FF2B5EF4-FFF2-40B4-BE49-F238E27FC236}">
                <a16:creationId xmlns:a16="http://schemas.microsoft.com/office/drawing/2014/main" id="{051B7E7C-F580-4F8D-B3DC-B11717349050}"/>
              </a:ext>
            </a:extLst>
          </p:cNvPr>
          <p:cNvPicPr>
            <a:picLocks noChangeAspect="1"/>
          </p:cNvPicPr>
          <p:nvPr/>
        </p:nvPicPr>
        <p:blipFill>
          <a:blip r:embed="rId4"/>
          <a:stretch>
            <a:fillRect/>
          </a:stretch>
        </p:blipFill>
        <p:spPr>
          <a:xfrm>
            <a:off x="184487" y="5758994"/>
            <a:ext cx="17919026" cy="2819794"/>
          </a:xfrm>
          <a:prstGeom prst="rect">
            <a:avLst/>
          </a:prstGeom>
        </p:spPr>
      </p:pic>
    </p:spTree>
    <p:extLst>
      <p:ext uri="{BB962C8B-B14F-4D97-AF65-F5344CB8AC3E}">
        <p14:creationId xmlns:p14="http://schemas.microsoft.com/office/powerpoint/2010/main" val="173532861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Get Function URL</a:t>
            </a:r>
            <a:endParaRPr lang="zh-TW" altLang="en-US" dirty="0"/>
          </a:p>
        </p:txBody>
      </p:sp>
      <p:pic>
        <p:nvPicPr>
          <p:cNvPr id="20" name="圖片 19">
            <a:extLst>
              <a:ext uri="{FF2B5EF4-FFF2-40B4-BE49-F238E27FC236}">
                <a16:creationId xmlns:a16="http://schemas.microsoft.com/office/drawing/2014/main" id="{754F2493-A510-499D-AAD2-AADE3AA8D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701" y="1224940"/>
            <a:ext cx="16100597" cy="9052916"/>
          </a:xfrm>
          <a:prstGeom prst="rect">
            <a:avLst/>
          </a:prstGeom>
        </p:spPr>
      </p:pic>
      <p:sp>
        <p:nvSpPr>
          <p:cNvPr id="21" name="文字方塊 20">
            <a:extLst>
              <a:ext uri="{FF2B5EF4-FFF2-40B4-BE49-F238E27FC236}">
                <a16:creationId xmlns:a16="http://schemas.microsoft.com/office/drawing/2014/main" id="{5E656F8C-7CD3-40A7-A813-57667301450D}"/>
              </a:ext>
            </a:extLst>
          </p:cNvPr>
          <p:cNvSpPr txBox="1"/>
          <p:nvPr/>
        </p:nvSpPr>
        <p:spPr>
          <a:xfrm>
            <a:off x="12096328" y="4279404"/>
            <a:ext cx="1512168" cy="1077218"/>
          </a:xfrm>
          <a:prstGeom prst="rect">
            <a:avLst/>
          </a:prstGeom>
          <a:noFill/>
          <a:ln w="38100">
            <a:solidFill>
              <a:srgbClr val="FFC000"/>
            </a:solidFill>
          </a:ln>
        </p:spPr>
        <p:txBody>
          <a:bodyPr wrap="square" rtlCol="0">
            <a:spAutoFit/>
          </a:bodyPr>
          <a:lstStyle/>
          <a:p>
            <a:endParaRPr lang="en-US" altLang="zh-TW" dirty="0"/>
          </a:p>
          <a:p>
            <a:r>
              <a:rPr lang="en-US" altLang="zh-TW" dirty="0">
                <a:solidFill>
                  <a:srgbClr val="92D050"/>
                </a:solidFill>
              </a:rPr>
              <a:t>Store-1</a:t>
            </a:r>
            <a:endParaRPr lang="zh-TW" altLang="en-US" dirty="0">
              <a:solidFill>
                <a:srgbClr val="92D050"/>
              </a:solidFill>
            </a:endParaRPr>
          </a:p>
        </p:txBody>
      </p:sp>
      <p:sp>
        <p:nvSpPr>
          <p:cNvPr id="22" name="文字方塊 21">
            <a:extLst>
              <a:ext uri="{FF2B5EF4-FFF2-40B4-BE49-F238E27FC236}">
                <a16:creationId xmlns:a16="http://schemas.microsoft.com/office/drawing/2014/main" id="{BA81DF68-F19E-4C73-ACBA-07A8B78F2315}"/>
              </a:ext>
            </a:extLst>
          </p:cNvPr>
          <p:cNvSpPr txBox="1"/>
          <p:nvPr/>
        </p:nvSpPr>
        <p:spPr>
          <a:xfrm>
            <a:off x="6551712" y="3559324"/>
            <a:ext cx="1512168" cy="584775"/>
          </a:xfrm>
          <a:prstGeom prst="rect">
            <a:avLst/>
          </a:prstGeom>
          <a:noFill/>
          <a:ln w="38100">
            <a:solidFill>
              <a:srgbClr val="C00000"/>
            </a:solidFill>
          </a:ln>
        </p:spPr>
        <p:txBody>
          <a:bodyPr wrap="square" rtlCol="0">
            <a:spAutoFit/>
          </a:bodyPr>
          <a:lstStyle/>
          <a:p>
            <a:endParaRPr lang="en-US" altLang="zh-TW" dirty="0"/>
          </a:p>
        </p:txBody>
      </p:sp>
    </p:spTree>
    <p:extLst>
      <p:ext uri="{BB962C8B-B14F-4D97-AF65-F5344CB8AC3E}">
        <p14:creationId xmlns:p14="http://schemas.microsoft.com/office/powerpoint/2010/main" val="275915897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a:t>
            </a:r>
            <a:r>
              <a:rPr lang="en-US" altLang="zh-TW" dirty="0" err="1"/>
              <a:t>SignalR</a:t>
            </a:r>
            <a:r>
              <a:rPr lang="en-US" altLang="zh-TW" dirty="0"/>
              <a:t> account - 1</a:t>
            </a:r>
            <a:endParaRPr lang="zh-TW" altLang="en-US" dirty="0"/>
          </a:p>
        </p:txBody>
      </p:sp>
      <p:pic>
        <p:nvPicPr>
          <p:cNvPr id="5" name="內容版面配置區 4">
            <a:extLst>
              <a:ext uri="{FF2B5EF4-FFF2-40B4-BE49-F238E27FC236}">
                <a16:creationId xmlns:a16="http://schemas.microsoft.com/office/drawing/2014/main" id="{16065219-BB6C-4DA2-B956-3E22DABEE58D}"/>
              </a:ext>
            </a:extLst>
          </p:cNvPr>
          <p:cNvPicPr>
            <a:picLocks noGrp="1" noChangeAspect="1"/>
          </p:cNvPicPr>
          <p:nvPr>
            <p:ph idx="1"/>
          </p:nvPr>
        </p:nvPicPr>
        <p:blipFill>
          <a:blip r:embed="rId3"/>
          <a:stretch>
            <a:fillRect/>
          </a:stretch>
        </p:blipFill>
        <p:spPr>
          <a:xfrm>
            <a:off x="631597" y="1287000"/>
            <a:ext cx="16776699" cy="9000000"/>
          </a:xfrm>
        </p:spPr>
      </p:pic>
    </p:spTree>
    <p:extLst>
      <p:ext uri="{BB962C8B-B14F-4D97-AF65-F5344CB8AC3E}">
        <p14:creationId xmlns:p14="http://schemas.microsoft.com/office/powerpoint/2010/main" val="394596467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a:t>
            </a:r>
            <a:r>
              <a:rPr lang="en-US" altLang="zh-TW" dirty="0" err="1"/>
              <a:t>SignalR</a:t>
            </a:r>
            <a:r>
              <a:rPr lang="en-US" altLang="zh-TW" dirty="0"/>
              <a:t> account - 2</a:t>
            </a:r>
            <a:endParaRPr lang="zh-TW" altLang="en-US" dirty="0"/>
          </a:p>
        </p:txBody>
      </p:sp>
      <p:sp>
        <p:nvSpPr>
          <p:cNvPr id="3" name="內容版面配置區 2">
            <a:extLst>
              <a:ext uri="{FF2B5EF4-FFF2-40B4-BE49-F238E27FC236}">
                <a16:creationId xmlns:a16="http://schemas.microsoft.com/office/drawing/2014/main" id="{91F11544-2253-4BC3-B214-7E51660B51F0}"/>
              </a:ext>
            </a:extLst>
          </p:cNvPr>
          <p:cNvSpPr>
            <a:spLocks noGrp="1"/>
          </p:cNvSpPr>
          <p:nvPr>
            <p:ph idx="1"/>
          </p:nvPr>
        </p:nvSpPr>
        <p:spPr/>
        <p:txBody>
          <a:bodyPr>
            <a:normAutofit fontScale="70000" lnSpcReduction="20000"/>
          </a:bodyPr>
          <a:lstStyle/>
          <a:p>
            <a:endParaRPr lang="en-US" altLang="zh-TW" dirty="0"/>
          </a:p>
          <a:p>
            <a:r>
              <a:rPr lang="en-US" altLang="zh-TW" dirty="0">
                <a:solidFill>
                  <a:srgbClr val="FFFF00"/>
                </a:solidFill>
              </a:rPr>
              <a:t>SIGNALR_SERVICE_NAME</a:t>
            </a:r>
            <a:r>
              <a:rPr lang="en-US" altLang="zh-TW" dirty="0"/>
              <a:t>=</a:t>
            </a:r>
            <a:r>
              <a:rPr lang="en-US" altLang="zh-TW" dirty="0">
                <a:solidFill>
                  <a:srgbClr val="FF0000"/>
                </a:solidFill>
              </a:rPr>
              <a:t>s10727211signalr</a:t>
            </a:r>
          </a:p>
          <a:p>
            <a:endParaRPr lang="en-US" altLang="zh-TW" dirty="0"/>
          </a:p>
          <a:p>
            <a:r>
              <a:rPr lang="en-US" altLang="zh-TW" dirty="0" err="1"/>
              <a:t>az</a:t>
            </a:r>
            <a:r>
              <a:rPr lang="en-US" altLang="zh-TW" dirty="0"/>
              <a:t> </a:t>
            </a:r>
            <a:r>
              <a:rPr lang="en-US" altLang="zh-TW" dirty="0" err="1"/>
              <a:t>signalr</a:t>
            </a:r>
            <a:r>
              <a:rPr lang="en-US" altLang="zh-TW" dirty="0"/>
              <a:t> create \</a:t>
            </a:r>
          </a:p>
          <a:p>
            <a:r>
              <a:rPr lang="en-US" altLang="zh-TW" dirty="0"/>
              <a:t>  --name </a:t>
            </a:r>
            <a:r>
              <a:rPr lang="en-US" altLang="zh-TW" dirty="0">
                <a:solidFill>
                  <a:srgbClr val="FFFF00"/>
                </a:solidFill>
              </a:rPr>
              <a:t>$SIGNALR_SERVICE_NAME </a:t>
            </a:r>
            <a:r>
              <a:rPr lang="en-US" altLang="zh-TW" dirty="0"/>
              <a:t>\</a:t>
            </a:r>
          </a:p>
          <a:p>
            <a:r>
              <a:rPr lang="en-US" altLang="zh-TW" dirty="0"/>
              <a:t>  --resource-group </a:t>
            </a:r>
            <a:r>
              <a:rPr lang="en-US" altLang="zh-TW" dirty="0">
                <a:solidFill>
                  <a:srgbClr val="FFC000"/>
                </a:solidFill>
              </a:rPr>
              <a:t>110-1-CS456L</a:t>
            </a:r>
            <a:r>
              <a:rPr lang="en-US" altLang="zh-TW" dirty="0"/>
              <a:t> \</a:t>
            </a:r>
          </a:p>
          <a:p>
            <a:r>
              <a:rPr lang="en-US" altLang="zh-TW" dirty="0"/>
              <a:t>  --</a:t>
            </a:r>
            <a:r>
              <a:rPr lang="en-US" altLang="zh-TW" dirty="0" err="1"/>
              <a:t>sku</a:t>
            </a:r>
            <a:r>
              <a:rPr lang="en-US" altLang="zh-TW" dirty="0"/>
              <a:t> Free_DS2 \</a:t>
            </a:r>
          </a:p>
          <a:p>
            <a:r>
              <a:rPr lang="en-US" altLang="zh-TW" dirty="0"/>
              <a:t>  --unit-count 1</a:t>
            </a:r>
          </a:p>
          <a:p>
            <a:endParaRPr lang="en-US" altLang="zh-TW" dirty="0"/>
          </a:p>
          <a:p>
            <a:endParaRPr lang="en-US" altLang="zh-TW" dirty="0"/>
          </a:p>
          <a:p>
            <a:r>
              <a:rPr lang="en-US" altLang="zh-TW" dirty="0" err="1"/>
              <a:t>az</a:t>
            </a:r>
            <a:r>
              <a:rPr lang="en-US" altLang="zh-TW" dirty="0"/>
              <a:t> resource update \</a:t>
            </a:r>
          </a:p>
          <a:p>
            <a:r>
              <a:rPr lang="en-US" altLang="zh-TW" dirty="0"/>
              <a:t>  --resource-type </a:t>
            </a:r>
            <a:r>
              <a:rPr lang="en-US" altLang="zh-TW" dirty="0" err="1"/>
              <a:t>Microsoft.SignalRService</a:t>
            </a:r>
            <a:r>
              <a:rPr lang="en-US" altLang="zh-TW" dirty="0"/>
              <a:t>/</a:t>
            </a:r>
            <a:r>
              <a:rPr lang="en-US" altLang="zh-TW" dirty="0" err="1"/>
              <a:t>SignalR</a:t>
            </a:r>
            <a:r>
              <a:rPr lang="en-US" altLang="zh-TW" dirty="0"/>
              <a:t> \</a:t>
            </a:r>
          </a:p>
          <a:p>
            <a:r>
              <a:rPr lang="en-US" altLang="zh-TW" dirty="0"/>
              <a:t>  --name </a:t>
            </a:r>
            <a:r>
              <a:rPr lang="en-US" altLang="zh-TW" dirty="0">
                <a:solidFill>
                  <a:srgbClr val="FFFF00"/>
                </a:solidFill>
              </a:rPr>
              <a:t>$SIGNALR_SERVICE_NAME </a:t>
            </a:r>
            <a:r>
              <a:rPr lang="en-US" altLang="zh-TW" dirty="0"/>
              <a:t>\</a:t>
            </a:r>
          </a:p>
          <a:p>
            <a:r>
              <a:rPr lang="en-US" altLang="zh-TW" dirty="0"/>
              <a:t>  --resource-group </a:t>
            </a:r>
            <a:r>
              <a:rPr lang="en-US" altLang="zh-TW" dirty="0">
                <a:solidFill>
                  <a:srgbClr val="FFC000"/>
                </a:solidFill>
              </a:rPr>
              <a:t>110-1-CS456L </a:t>
            </a:r>
            <a:r>
              <a:rPr lang="en-US" altLang="zh-TW" dirty="0"/>
              <a:t>\</a:t>
            </a:r>
          </a:p>
          <a:p>
            <a:r>
              <a:rPr lang="en-US" altLang="zh-TW" dirty="0"/>
              <a:t>  --set </a:t>
            </a:r>
            <a:r>
              <a:rPr lang="en-US" altLang="zh-TW" dirty="0" err="1"/>
              <a:t>properties.features</a:t>
            </a:r>
            <a:r>
              <a:rPr lang="en-US" altLang="zh-TW" dirty="0"/>
              <a:t>[flag=</a:t>
            </a:r>
            <a:r>
              <a:rPr lang="en-US" altLang="zh-TW" dirty="0" err="1"/>
              <a:t>ServiceMode</a:t>
            </a:r>
            <a:r>
              <a:rPr lang="en-US" altLang="zh-TW" dirty="0"/>
              <a:t>].value=Serverless</a:t>
            </a:r>
          </a:p>
          <a:p>
            <a:endParaRPr lang="en-US" altLang="zh-TW" dirty="0"/>
          </a:p>
          <a:p>
            <a:endParaRPr lang="en-US" altLang="zh-TW" dirty="0"/>
          </a:p>
          <a:p>
            <a:endParaRPr lang="en-US" altLang="zh-TW" dirty="0"/>
          </a:p>
          <a:p>
            <a:endParaRPr lang="en-US" altLang="zh-TW" dirty="0"/>
          </a:p>
          <a:p>
            <a:r>
              <a:rPr lang="en-US" altLang="zh-TW" dirty="0">
                <a:solidFill>
                  <a:srgbClr val="00B050"/>
                </a:solidFill>
              </a:rPr>
              <a:t>SIGNALR_CONNECTION_STRING</a:t>
            </a:r>
            <a:r>
              <a:rPr lang="en-US" altLang="zh-TW" dirty="0"/>
              <a:t>=$(</a:t>
            </a:r>
            <a:r>
              <a:rPr lang="en-US" altLang="zh-TW" dirty="0" err="1"/>
              <a:t>az</a:t>
            </a:r>
            <a:r>
              <a:rPr lang="en-US" altLang="zh-TW" dirty="0"/>
              <a:t> </a:t>
            </a:r>
            <a:r>
              <a:rPr lang="en-US" altLang="zh-TW" dirty="0" err="1"/>
              <a:t>signalr</a:t>
            </a:r>
            <a:r>
              <a:rPr lang="en-US" altLang="zh-TW" dirty="0"/>
              <a:t> key list \</a:t>
            </a:r>
          </a:p>
          <a:p>
            <a:r>
              <a:rPr lang="en-US" altLang="zh-TW" dirty="0"/>
              <a:t>  --name $(</a:t>
            </a:r>
            <a:r>
              <a:rPr lang="en-US" altLang="zh-TW" dirty="0" err="1"/>
              <a:t>az</a:t>
            </a:r>
            <a:r>
              <a:rPr lang="en-US" altLang="zh-TW" dirty="0"/>
              <a:t> </a:t>
            </a:r>
            <a:r>
              <a:rPr lang="en-US" altLang="zh-TW" dirty="0" err="1"/>
              <a:t>signalr</a:t>
            </a:r>
            <a:r>
              <a:rPr lang="en-US" altLang="zh-TW" dirty="0"/>
              <a:t> list \</a:t>
            </a:r>
          </a:p>
          <a:p>
            <a:r>
              <a:rPr lang="en-US" altLang="zh-TW" dirty="0"/>
              <a:t>    --resource-group </a:t>
            </a:r>
            <a:r>
              <a:rPr lang="en-US" altLang="zh-TW" dirty="0">
                <a:solidFill>
                  <a:srgbClr val="FFC000"/>
                </a:solidFill>
              </a:rPr>
              <a:t>110-1-CS456L</a:t>
            </a:r>
            <a:r>
              <a:rPr lang="en-US" altLang="zh-TW" dirty="0"/>
              <a:t> \</a:t>
            </a:r>
          </a:p>
          <a:p>
            <a:r>
              <a:rPr lang="en-US" altLang="zh-TW" dirty="0"/>
              <a:t>    --query [0].name -o </a:t>
            </a:r>
            <a:r>
              <a:rPr lang="en-US" altLang="zh-TW" dirty="0" err="1"/>
              <a:t>tsv</a:t>
            </a:r>
            <a:r>
              <a:rPr lang="en-US" altLang="zh-TW" dirty="0"/>
              <a:t>) \</a:t>
            </a:r>
          </a:p>
          <a:p>
            <a:r>
              <a:rPr lang="en-US" altLang="zh-TW" dirty="0"/>
              <a:t>  --resource-group </a:t>
            </a:r>
            <a:r>
              <a:rPr lang="en-US" altLang="zh-TW" dirty="0">
                <a:solidFill>
                  <a:srgbClr val="FFC000"/>
                </a:solidFill>
              </a:rPr>
              <a:t>110-1-CS456L</a:t>
            </a:r>
            <a:r>
              <a:rPr lang="en-US" altLang="zh-TW" dirty="0"/>
              <a:t> \</a:t>
            </a:r>
          </a:p>
          <a:p>
            <a:r>
              <a:rPr lang="en-US" altLang="zh-TW" dirty="0"/>
              <a:t>  --query </a:t>
            </a:r>
            <a:r>
              <a:rPr lang="en-US" altLang="zh-TW" dirty="0" err="1"/>
              <a:t>primaryConnectionString</a:t>
            </a:r>
            <a:r>
              <a:rPr lang="en-US" altLang="zh-TW" dirty="0"/>
              <a:t> -o </a:t>
            </a:r>
            <a:r>
              <a:rPr lang="en-US" altLang="zh-TW" dirty="0" err="1"/>
              <a:t>tsv</a:t>
            </a:r>
            <a:r>
              <a:rPr lang="en-US" altLang="zh-TW" dirty="0"/>
              <a:t>)</a:t>
            </a:r>
          </a:p>
          <a:p>
            <a:endParaRPr lang="en-US" altLang="zh-TW" dirty="0"/>
          </a:p>
          <a:p>
            <a:r>
              <a:rPr lang="en-US" altLang="zh-TW" dirty="0" err="1"/>
              <a:t>printf</a:t>
            </a:r>
            <a:r>
              <a:rPr lang="en-US" altLang="zh-TW" dirty="0"/>
              <a:t> "\n\</a:t>
            </a:r>
            <a:r>
              <a:rPr lang="en-US" altLang="zh-TW" dirty="0" err="1"/>
              <a:t>nReplace</a:t>
            </a:r>
            <a:r>
              <a:rPr lang="en-US" altLang="zh-TW" dirty="0"/>
              <a:t> &lt;SIGNALR_CONNECTION_STRING&gt; with:\</a:t>
            </a:r>
            <a:r>
              <a:rPr lang="en-US" altLang="zh-TW" dirty="0" err="1"/>
              <a:t>n$</a:t>
            </a:r>
            <a:r>
              <a:rPr lang="en-US" altLang="zh-TW" dirty="0" err="1">
                <a:solidFill>
                  <a:srgbClr val="00B050"/>
                </a:solidFill>
              </a:rPr>
              <a:t>SIGNALR_CONNECTION_STRING</a:t>
            </a:r>
            <a:r>
              <a:rPr lang="en-US" altLang="zh-TW" dirty="0"/>
              <a:t>\n\n"</a:t>
            </a:r>
            <a:endParaRPr lang="zh-TW" altLang="en-US" dirty="0"/>
          </a:p>
        </p:txBody>
      </p:sp>
    </p:spTree>
    <p:extLst>
      <p:ext uri="{BB962C8B-B14F-4D97-AF65-F5344CB8AC3E}">
        <p14:creationId xmlns:p14="http://schemas.microsoft.com/office/powerpoint/2010/main" val="342937505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Update local settings - 1</a:t>
            </a:r>
            <a:endParaRPr lang="zh-TW" altLang="en-US" dirty="0"/>
          </a:p>
        </p:txBody>
      </p:sp>
      <p:pic>
        <p:nvPicPr>
          <p:cNvPr id="5" name="內容版面配置區 4">
            <a:extLst>
              <a:ext uri="{FF2B5EF4-FFF2-40B4-BE49-F238E27FC236}">
                <a16:creationId xmlns:a16="http://schemas.microsoft.com/office/drawing/2014/main" id="{C83CEB19-BB2B-447F-B60F-FCD7F26A00FA}"/>
              </a:ext>
            </a:extLst>
          </p:cNvPr>
          <p:cNvPicPr>
            <a:picLocks noGrp="1" noChangeAspect="1"/>
          </p:cNvPicPr>
          <p:nvPr>
            <p:ph idx="1"/>
          </p:nvPr>
        </p:nvPicPr>
        <p:blipFill>
          <a:blip r:embed="rId3"/>
          <a:stretch>
            <a:fillRect/>
          </a:stretch>
        </p:blipFill>
        <p:spPr>
          <a:xfrm>
            <a:off x="755650" y="1183060"/>
            <a:ext cx="16776699" cy="9000000"/>
          </a:xfrm>
        </p:spPr>
      </p:pic>
      <p:sp>
        <p:nvSpPr>
          <p:cNvPr id="6" name="文字方塊 5">
            <a:extLst>
              <a:ext uri="{FF2B5EF4-FFF2-40B4-BE49-F238E27FC236}">
                <a16:creationId xmlns:a16="http://schemas.microsoft.com/office/drawing/2014/main" id="{0CA2F89F-5D68-424E-80E7-264DDE763937}"/>
              </a:ext>
            </a:extLst>
          </p:cNvPr>
          <p:cNvSpPr txBox="1"/>
          <p:nvPr/>
        </p:nvSpPr>
        <p:spPr>
          <a:xfrm rot="10800000" flipV="1">
            <a:off x="624677" y="9052916"/>
            <a:ext cx="12551771" cy="699096"/>
          </a:xfrm>
          <a:prstGeom prst="rect">
            <a:avLst/>
          </a:prstGeom>
          <a:noFill/>
          <a:ln w="38100">
            <a:solidFill>
              <a:schemeClr val="accent6">
                <a:lumMod val="75000"/>
              </a:schemeClr>
            </a:solidFill>
          </a:ln>
        </p:spPr>
        <p:txBody>
          <a:bodyPr wrap="square" rtlCol="0">
            <a:spAutoFit/>
          </a:bodyPr>
          <a:lstStyle/>
          <a:p>
            <a:endParaRPr lang="zh-TW" altLang="en-US" dirty="0"/>
          </a:p>
        </p:txBody>
      </p:sp>
    </p:spTree>
    <p:extLst>
      <p:ext uri="{BB962C8B-B14F-4D97-AF65-F5344CB8AC3E}">
        <p14:creationId xmlns:p14="http://schemas.microsoft.com/office/powerpoint/2010/main" val="314349120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Update local settings - 2</a:t>
            </a:r>
            <a:endParaRPr lang="zh-TW" altLang="en-US" dirty="0"/>
          </a:p>
        </p:txBody>
      </p:sp>
      <p:pic>
        <p:nvPicPr>
          <p:cNvPr id="5" name="內容版面配置區 4">
            <a:extLst>
              <a:ext uri="{FF2B5EF4-FFF2-40B4-BE49-F238E27FC236}">
                <a16:creationId xmlns:a16="http://schemas.microsoft.com/office/drawing/2014/main" id="{95BA185E-358A-4885-958D-BD16541DAA93}"/>
              </a:ext>
            </a:extLst>
          </p:cNvPr>
          <p:cNvPicPr>
            <a:picLocks noGrp="1" noChangeAspect="1"/>
          </p:cNvPicPr>
          <p:nvPr>
            <p:ph idx="1"/>
          </p:nvPr>
        </p:nvPicPr>
        <p:blipFill>
          <a:blip r:embed="rId3"/>
          <a:stretch>
            <a:fillRect/>
          </a:stretch>
        </p:blipFill>
        <p:spPr>
          <a:xfrm>
            <a:off x="836308" y="1227131"/>
            <a:ext cx="16615384" cy="9000000"/>
          </a:xfrm>
        </p:spPr>
      </p:pic>
    </p:spTree>
    <p:extLst>
      <p:ext uri="{BB962C8B-B14F-4D97-AF65-F5344CB8AC3E}">
        <p14:creationId xmlns:p14="http://schemas.microsoft.com/office/powerpoint/2010/main" val="385364611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Manage client connections- 1</a:t>
            </a:r>
            <a:endParaRPr lang="zh-TW" altLang="en-US" dirty="0"/>
          </a:p>
        </p:txBody>
      </p:sp>
      <p:pic>
        <p:nvPicPr>
          <p:cNvPr id="5" name="內容版面配置區 4">
            <a:extLst>
              <a:ext uri="{FF2B5EF4-FFF2-40B4-BE49-F238E27FC236}">
                <a16:creationId xmlns:a16="http://schemas.microsoft.com/office/drawing/2014/main" id="{4E82480A-6282-4343-9E35-275A009DB8A1}"/>
              </a:ext>
            </a:extLst>
          </p:cNvPr>
          <p:cNvPicPr>
            <a:picLocks noGrp="1" noChangeAspect="1"/>
          </p:cNvPicPr>
          <p:nvPr>
            <p:ph idx="1"/>
          </p:nvPr>
        </p:nvPicPr>
        <p:blipFill>
          <a:blip r:embed="rId3"/>
          <a:stretch>
            <a:fillRect/>
          </a:stretch>
        </p:blipFill>
        <p:spPr>
          <a:xfrm>
            <a:off x="712255" y="1287000"/>
            <a:ext cx="16615384" cy="9000000"/>
          </a:xfrm>
        </p:spPr>
      </p:pic>
    </p:spTree>
    <p:extLst>
      <p:ext uri="{BB962C8B-B14F-4D97-AF65-F5344CB8AC3E}">
        <p14:creationId xmlns:p14="http://schemas.microsoft.com/office/powerpoint/2010/main" val="54268436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Manage client connections- 2</a:t>
            </a:r>
            <a:endParaRPr lang="zh-TW" altLang="en-US" dirty="0"/>
          </a:p>
        </p:txBody>
      </p:sp>
      <p:graphicFrame>
        <p:nvGraphicFramePr>
          <p:cNvPr id="2" name="表格 4">
            <a:extLst>
              <a:ext uri="{FF2B5EF4-FFF2-40B4-BE49-F238E27FC236}">
                <a16:creationId xmlns:a16="http://schemas.microsoft.com/office/drawing/2014/main" id="{047D6D2F-158F-42F6-9332-57A510011CB2}"/>
              </a:ext>
            </a:extLst>
          </p:cNvPr>
          <p:cNvGraphicFramePr>
            <a:graphicFrameLocks noGrp="1"/>
          </p:cNvGraphicFramePr>
          <p:nvPr>
            <p:ph idx="1"/>
            <p:extLst>
              <p:ext uri="{D42A27DB-BD31-4B8C-83A1-F6EECF244321}">
                <p14:modId xmlns:p14="http://schemas.microsoft.com/office/powerpoint/2010/main" val="560526446"/>
              </p:ext>
            </p:extLst>
          </p:nvPr>
        </p:nvGraphicFramePr>
        <p:xfrm>
          <a:off x="914400" y="1738313"/>
          <a:ext cx="16459200" cy="2895600"/>
        </p:xfrm>
        <a:graphic>
          <a:graphicData uri="http://schemas.openxmlformats.org/drawingml/2006/table">
            <a:tbl>
              <a:tblPr firstRow="1" bandRow="1">
                <a:tableStyleId>{93296810-A885-4BE3-A3E7-6D5BEEA58F35}</a:tableStyleId>
              </a:tblPr>
              <a:tblGrid>
                <a:gridCol w="8229600">
                  <a:extLst>
                    <a:ext uri="{9D8B030D-6E8A-4147-A177-3AD203B41FA5}">
                      <a16:colId xmlns:a16="http://schemas.microsoft.com/office/drawing/2014/main" val="2978118962"/>
                    </a:ext>
                  </a:extLst>
                </a:gridCol>
                <a:gridCol w="8229600">
                  <a:extLst>
                    <a:ext uri="{9D8B030D-6E8A-4147-A177-3AD203B41FA5}">
                      <a16:colId xmlns:a16="http://schemas.microsoft.com/office/drawing/2014/main" val="105258201"/>
                    </a:ext>
                  </a:extLst>
                </a:gridCol>
              </a:tblGrid>
              <a:tr h="37084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518933155"/>
                  </a:ext>
                </a:extLst>
              </a:tr>
              <a:tr h="370840">
                <a:tc>
                  <a:txBody>
                    <a:bodyPr/>
                    <a:lstStyle/>
                    <a:p>
                      <a:endParaRPr lang="zh-TW" altLang="en-US" dirty="0">
                        <a:solidFill>
                          <a:schemeClr val="bg1"/>
                        </a:solidFill>
                      </a:endParaRPr>
                    </a:p>
                  </a:txBody>
                  <a:tcPr/>
                </a:tc>
                <a:tc>
                  <a:txBody>
                    <a:bodyPr/>
                    <a:lstStyle/>
                    <a:p>
                      <a:r>
                        <a:rPr kumimoji="1" lang="en-US" altLang="zh-TW" sz="3200" b="1" kern="1200" dirty="0">
                          <a:solidFill>
                            <a:schemeClr val="bg1"/>
                          </a:solidFill>
                          <a:effectLst/>
                        </a:rPr>
                        <a:t>Azure Functions: Create Function</a:t>
                      </a:r>
                      <a:endParaRPr lang="zh-TW" altLang="en-US" dirty="0">
                        <a:solidFill>
                          <a:schemeClr val="bg1"/>
                        </a:solidFill>
                      </a:endParaRPr>
                    </a:p>
                  </a:txBody>
                  <a:tcPr/>
                </a:tc>
                <a:extLst>
                  <a:ext uri="{0D108BD9-81ED-4DB2-BD59-A6C34878D82A}">
                    <a16:rowId xmlns:a16="http://schemas.microsoft.com/office/drawing/2014/main" val="429587739"/>
                  </a:ext>
                </a:extLst>
              </a:tr>
              <a:tr h="370840">
                <a:tc>
                  <a:txBody>
                    <a:bodyPr/>
                    <a:lstStyle/>
                    <a:p>
                      <a:pPr algn="l" fontAlgn="t"/>
                      <a:r>
                        <a:rPr lang="en-US" dirty="0">
                          <a:solidFill>
                            <a:schemeClr val="bg1"/>
                          </a:solidFill>
                          <a:effectLst/>
                        </a:rPr>
                        <a:t>Template</a:t>
                      </a:r>
                    </a:p>
                  </a:txBody>
                  <a:tcPr/>
                </a:tc>
                <a:tc>
                  <a:txBody>
                    <a:bodyPr/>
                    <a:lstStyle/>
                    <a:p>
                      <a:pPr algn="l" fontAlgn="t"/>
                      <a:r>
                        <a:rPr lang="en-US" dirty="0">
                          <a:solidFill>
                            <a:schemeClr val="bg1"/>
                          </a:solidFill>
                          <a:effectLst/>
                        </a:rPr>
                        <a:t>HTTP Trigger</a:t>
                      </a:r>
                    </a:p>
                  </a:txBody>
                  <a:tcPr/>
                </a:tc>
                <a:extLst>
                  <a:ext uri="{0D108BD9-81ED-4DB2-BD59-A6C34878D82A}">
                    <a16:rowId xmlns:a16="http://schemas.microsoft.com/office/drawing/2014/main" val="3766415737"/>
                  </a:ext>
                </a:extLst>
              </a:tr>
              <a:tr h="370840">
                <a:tc>
                  <a:txBody>
                    <a:bodyPr/>
                    <a:lstStyle/>
                    <a:p>
                      <a:pPr algn="l" fontAlgn="t"/>
                      <a:r>
                        <a:rPr lang="en-US" dirty="0">
                          <a:solidFill>
                            <a:schemeClr val="bg1"/>
                          </a:solidFill>
                          <a:effectLst/>
                        </a:rPr>
                        <a:t>Name</a:t>
                      </a:r>
                    </a:p>
                  </a:txBody>
                  <a:tcPr/>
                </a:tc>
                <a:tc>
                  <a:txBody>
                    <a:bodyPr/>
                    <a:lstStyle/>
                    <a:p>
                      <a:pPr algn="l" fontAlgn="t"/>
                      <a:r>
                        <a:rPr lang="en-US" dirty="0">
                          <a:solidFill>
                            <a:schemeClr val="bg1"/>
                          </a:solidFill>
                          <a:effectLst/>
                        </a:rPr>
                        <a:t>negotiate</a:t>
                      </a:r>
                    </a:p>
                  </a:txBody>
                  <a:tcPr/>
                </a:tc>
                <a:extLst>
                  <a:ext uri="{0D108BD9-81ED-4DB2-BD59-A6C34878D82A}">
                    <a16:rowId xmlns:a16="http://schemas.microsoft.com/office/drawing/2014/main" val="1132886437"/>
                  </a:ext>
                </a:extLst>
              </a:tr>
              <a:tr h="370840">
                <a:tc>
                  <a:txBody>
                    <a:bodyPr/>
                    <a:lstStyle/>
                    <a:p>
                      <a:pPr algn="l" fontAlgn="t"/>
                      <a:r>
                        <a:rPr lang="en-US">
                          <a:solidFill>
                            <a:schemeClr val="bg1"/>
                          </a:solidFill>
                          <a:effectLst/>
                        </a:rPr>
                        <a:t>Authorization level</a:t>
                      </a:r>
                    </a:p>
                  </a:txBody>
                  <a:tcPr/>
                </a:tc>
                <a:tc>
                  <a:txBody>
                    <a:bodyPr/>
                    <a:lstStyle/>
                    <a:p>
                      <a:pPr algn="l" fontAlgn="t"/>
                      <a:r>
                        <a:rPr lang="en-US" dirty="0">
                          <a:solidFill>
                            <a:schemeClr val="bg1"/>
                          </a:solidFill>
                          <a:effectLst/>
                        </a:rPr>
                        <a:t>Anonymous</a:t>
                      </a:r>
                    </a:p>
                  </a:txBody>
                  <a:tcPr/>
                </a:tc>
                <a:extLst>
                  <a:ext uri="{0D108BD9-81ED-4DB2-BD59-A6C34878D82A}">
                    <a16:rowId xmlns:a16="http://schemas.microsoft.com/office/drawing/2014/main" val="3785791379"/>
                  </a:ext>
                </a:extLst>
              </a:tr>
            </a:tbl>
          </a:graphicData>
        </a:graphic>
      </p:graphicFrame>
    </p:spTree>
    <p:extLst>
      <p:ext uri="{BB962C8B-B14F-4D97-AF65-F5344CB8AC3E}">
        <p14:creationId xmlns:p14="http://schemas.microsoft.com/office/powerpoint/2010/main" val="142298262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Manage client connections- 3</a:t>
            </a:r>
            <a:endParaRPr lang="zh-TW" altLang="en-US" dirty="0"/>
          </a:p>
        </p:txBody>
      </p:sp>
      <p:pic>
        <p:nvPicPr>
          <p:cNvPr id="5" name="內容版面配置區 4">
            <a:extLst>
              <a:ext uri="{FF2B5EF4-FFF2-40B4-BE49-F238E27FC236}">
                <a16:creationId xmlns:a16="http://schemas.microsoft.com/office/drawing/2014/main" id="{E34D2587-2A3C-4830-9EEB-993C62B841A8}"/>
              </a:ext>
            </a:extLst>
          </p:cNvPr>
          <p:cNvPicPr>
            <a:picLocks noGrp="1" noChangeAspect="1"/>
          </p:cNvPicPr>
          <p:nvPr>
            <p:ph idx="1"/>
          </p:nvPr>
        </p:nvPicPr>
        <p:blipFill>
          <a:blip r:embed="rId3"/>
          <a:stretch>
            <a:fillRect/>
          </a:stretch>
        </p:blipFill>
        <p:spPr>
          <a:xfrm>
            <a:off x="836308" y="1315702"/>
            <a:ext cx="16615384" cy="9000000"/>
          </a:xfrm>
        </p:spPr>
      </p:pic>
    </p:spTree>
    <p:extLst>
      <p:ext uri="{BB962C8B-B14F-4D97-AF65-F5344CB8AC3E}">
        <p14:creationId xmlns:p14="http://schemas.microsoft.com/office/powerpoint/2010/main" val="141898239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Manage client connections- 4</a:t>
            </a:r>
            <a:endParaRPr lang="zh-TW" altLang="en-US" dirty="0"/>
          </a:p>
        </p:txBody>
      </p:sp>
      <p:pic>
        <p:nvPicPr>
          <p:cNvPr id="5" name="內容版面配置區 4">
            <a:extLst>
              <a:ext uri="{FF2B5EF4-FFF2-40B4-BE49-F238E27FC236}">
                <a16:creationId xmlns:a16="http://schemas.microsoft.com/office/drawing/2014/main" id="{FEE592C5-F5E0-47FB-87BA-DF0B07E126AA}"/>
              </a:ext>
            </a:extLst>
          </p:cNvPr>
          <p:cNvPicPr>
            <a:picLocks noGrp="1" noChangeAspect="1"/>
          </p:cNvPicPr>
          <p:nvPr>
            <p:ph idx="1"/>
          </p:nvPr>
        </p:nvPicPr>
        <p:blipFill>
          <a:blip r:embed="rId3"/>
          <a:stretch>
            <a:fillRect/>
          </a:stretch>
        </p:blipFill>
        <p:spPr>
          <a:xfrm>
            <a:off x="712255" y="1281174"/>
            <a:ext cx="16615384" cy="9000000"/>
          </a:xfrm>
        </p:spPr>
      </p:pic>
    </p:spTree>
    <p:extLst>
      <p:ext uri="{BB962C8B-B14F-4D97-AF65-F5344CB8AC3E}">
        <p14:creationId xmlns:p14="http://schemas.microsoft.com/office/powerpoint/2010/main" val="226322059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Detect and broadcast database changes - 1</a:t>
            </a:r>
            <a:endParaRPr lang="zh-TW" altLang="en-US" dirty="0"/>
          </a:p>
        </p:txBody>
      </p:sp>
      <p:sp>
        <p:nvSpPr>
          <p:cNvPr id="3" name="內容版面配置區 2">
            <a:extLst>
              <a:ext uri="{FF2B5EF4-FFF2-40B4-BE49-F238E27FC236}">
                <a16:creationId xmlns:a16="http://schemas.microsoft.com/office/drawing/2014/main" id="{91F11544-2253-4BC3-B214-7E51660B51F0}"/>
              </a:ext>
            </a:extLst>
          </p:cNvPr>
          <p:cNvSpPr>
            <a:spLocks noGrp="1"/>
          </p:cNvSpPr>
          <p:nvPr>
            <p:ph idx="1"/>
          </p:nvPr>
        </p:nvSpPr>
        <p:spPr/>
        <p:txBody>
          <a:bodyPr/>
          <a:lstStyle/>
          <a:p>
            <a:endParaRPr lang="zh-TW" altLang="en-US" dirty="0"/>
          </a:p>
        </p:txBody>
      </p:sp>
      <p:graphicFrame>
        <p:nvGraphicFramePr>
          <p:cNvPr id="5" name="表格 4">
            <a:extLst>
              <a:ext uri="{FF2B5EF4-FFF2-40B4-BE49-F238E27FC236}">
                <a16:creationId xmlns:a16="http://schemas.microsoft.com/office/drawing/2014/main" id="{F00D3D9D-B9C8-40A4-A934-A826F89EEF53}"/>
              </a:ext>
            </a:extLst>
          </p:cNvPr>
          <p:cNvGraphicFramePr>
            <a:graphicFrameLocks/>
          </p:cNvGraphicFramePr>
          <p:nvPr>
            <p:extLst>
              <p:ext uri="{D42A27DB-BD31-4B8C-83A1-F6EECF244321}">
                <p14:modId xmlns:p14="http://schemas.microsoft.com/office/powerpoint/2010/main" val="3900037628"/>
              </p:ext>
            </p:extLst>
          </p:nvPr>
        </p:nvGraphicFramePr>
        <p:xfrm>
          <a:off x="914400" y="1738313"/>
          <a:ext cx="16459200" cy="5212080"/>
        </p:xfrm>
        <a:graphic>
          <a:graphicData uri="http://schemas.openxmlformats.org/drawingml/2006/table">
            <a:tbl>
              <a:tblPr firstRow="1" bandRow="1">
                <a:tableStyleId>{93296810-A885-4BE3-A3E7-6D5BEEA58F35}</a:tableStyleId>
              </a:tblPr>
              <a:tblGrid>
                <a:gridCol w="8229600">
                  <a:extLst>
                    <a:ext uri="{9D8B030D-6E8A-4147-A177-3AD203B41FA5}">
                      <a16:colId xmlns:a16="http://schemas.microsoft.com/office/drawing/2014/main" val="2978118962"/>
                    </a:ext>
                  </a:extLst>
                </a:gridCol>
                <a:gridCol w="8229600">
                  <a:extLst>
                    <a:ext uri="{9D8B030D-6E8A-4147-A177-3AD203B41FA5}">
                      <a16:colId xmlns:a16="http://schemas.microsoft.com/office/drawing/2014/main" val="105258201"/>
                    </a:ext>
                  </a:extLst>
                </a:gridCol>
              </a:tblGrid>
              <a:tr h="37084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518933155"/>
                  </a:ext>
                </a:extLst>
              </a:tr>
              <a:tr h="370840">
                <a:tc>
                  <a:txBody>
                    <a:bodyPr/>
                    <a:lstStyle/>
                    <a:p>
                      <a:endParaRPr lang="zh-TW" altLang="en-US" dirty="0">
                        <a:solidFill>
                          <a:schemeClr val="bg1"/>
                        </a:solidFill>
                      </a:endParaRPr>
                    </a:p>
                  </a:txBody>
                  <a:tcPr/>
                </a:tc>
                <a:tc>
                  <a:txBody>
                    <a:bodyPr/>
                    <a:lstStyle/>
                    <a:p>
                      <a:r>
                        <a:rPr kumimoji="1" lang="en-US" altLang="zh-TW" sz="3200" b="1" kern="1200" dirty="0">
                          <a:solidFill>
                            <a:schemeClr val="bg1"/>
                          </a:solidFill>
                          <a:effectLst/>
                        </a:rPr>
                        <a:t>Azure Functions: Create Function</a:t>
                      </a:r>
                      <a:endParaRPr lang="zh-TW" altLang="en-US" dirty="0">
                        <a:solidFill>
                          <a:schemeClr val="bg1"/>
                        </a:solidFill>
                      </a:endParaRPr>
                    </a:p>
                  </a:txBody>
                  <a:tcPr/>
                </a:tc>
                <a:extLst>
                  <a:ext uri="{0D108BD9-81ED-4DB2-BD59-A6C34878D82A}">
                    <a16:rowId xmlns:a16="http://schemas.microsoft.com/office/drawing/2014/main" val="429587739"/>
                  </a:ext>
                </a:extLst>
              </a:tr>
              <a:tr h="370840">
                <a:tc>
                  <a:txBody>
                    <a:bodyPr/>
                    <a:lstStyle/>
                    <a:p>
                      <a:pPr algn="l" fontAlgn="t"/>
                      <a:r>
                        <a:rPr lang="en-US" dirty="0">
                          <a:solidFill>
                            <a:schemeClr val="bg1"/>
                          </a:solidFill>
                          <a:effectLst/>
                        </a:rPr>
                        <a:t>Template</a:t>
                      </a:r>
                    </a:p>
                  </a:txBody>
                  <a:tcPr/>
                </a:tc>
                <a:tc>
                  <a:txBody>
                    <a:bodyPr/>
                    <a:lstStyle/>
                    <a:p>
                      <a:pPr algn="l" fontAlgn="t"/>
                      <a:r>
                        <a:rPr lang="en-US" dirty="0">
                          <a:solidFill>
                            <a:schemeClr val="bg1"/>
                          </a:solidFill>
                          <a:effectLst/>
                        </a:rPr>
                        <a:t>Azure Cosmos DB Trigger</a:t>
                      </a:r>
                    </a:p>
                  </a:txBody>
                  <a:tcPr/>
                </a:tc>
                <a:extLst>
                  <a:ext uri="{0D108BD9-81ED-4DB2-BD59-A6C34878D82A}">
                    <a16:rowId xmlns:a16="http://schemas.microsoft.com/office/drawing/2014/main" val="3766415737"/>
                  </a:ext>
                </a:extLst>
              </a:tr>
              <a:tr h="370840">
                <a:tc>
                  <a:txBody>
                    <a:bodyPr/>
                    <a:lstStyle/>
                    <a:p>
                      <a:pPr algn="l" fontAlgn="t"/>
                      <a:r>
                        <a:rPr lang="en-US" dirty="0">
                          <a:solidFill>
                            <a:schemeClr val="bg1"/>
                          </a:solidFill>
                          <a:effectLst/>
                        </a:rPr>
                        <a:t>Name</a:t>
                      </a:r>
                    </a:p>
                  </a:txBody>
                  <a:tcPr/>
                </a:tc>
                <a:tc>
                  <a:txBody>
                    <a:bodyPr/>
                    <a:lstStyle/>
                    <a:p>
                      <a:pPr algn="l" fontAlgn="t"/>
                      <a:r>
                        <a:rPr lang="en-US" dirty="0" err="1">
                          <a:solidFill>
                            <a:schemeClr val="bg1"/>
                          </a:solidFill>
                          <a:effectLst/>
                        </a:rPr>
                        <a:t>stocksChanged</a:t>
                      </a:r>
                      <a:endParaRPr lang="en-US" dirty="0">
                        <a:solidFill>
                          <a:schemeClr val="bg1"/>
                        </a:solidFill>
                        <a:effectLst/>
                      </a:endParaRPr>
                    </a:p>
                  </a:txBody>
                  <a:tcPr/>
                </a:tc>
                <a:extLst>
                  <a:ext uri="{0D108BD9-81ED-4DB2-BD59-A6C34878D82A}">
                    <a16:rowId xmlns:a16="http://schemas.microsoft.com/office/drawing/2014/main" val="1132886437"/>
                  </a:ext>
                </a:extLst>
              </a:tr>
              <a:tr h="370840">
                <a:tc>
                  <a:txBody>
                    <a:bodyPr/>
                    <a:lstStyle/>
                    <a:p>
                      <a:pPr algn="l" fontAlgn="t"/>
                      <a:r>
                        <a:rPr lang="en-US">
                          <a:solidFill>
                            <a:schemeClr val="bg1"/>
                          </a:solidFill>
                          <a:effectLst/>
                        </a:rPr>
                        <a:t>App setting for your Azure Cosmos DB account</a:t>
                      </a:r>
                    </a:p>
                  </a:txBody>
                  <a:tcPr/>
                </a:tc>
                <a:tc>
                  <a:txBody>
                    <a:bodyPr/>
                    <a:lstStyle/>
                    <a:p>
                      <a:pPr algn="l" fontAlgn="t"/>
                      <a:r>
                        <a:rPr lang="en-US">
                          <a:solidFill>
                            <a:schemeClr val="bg1"/>
                          </a:solidFill>
                          <a:effectLst/>
                        </a:rPr>
                        <a:t>AzureCosmosDBConnectionString</a:t>
                      </a:r>
                    </a:p>
                  </a:txBody>
                  <a:tcPr/>
                </a:tc>
                <a:extLst>
                  <a:ext uri="{0D108BD9-81ED-4DB2-BD59-A6C34878D82A}">
                    <a16:rowId xmlns:a16="http://schemas.microsoft.com/office/drawing/2014/main" val="3447697745"/>
                  </a:ext>
                </a:extLst>
              </a:tr>
              <a:tr h="370840">
                <a:tc>
                  <a:txBody>
                    <a:bodyPr/>
                    <a:lstStyle/>
                    <a:p>
                      <a:pPr algn="l" fontAlgn="t"/>
                      <a:r>
                        <a:rPr lang="en-US" dirty="0">
                          <a:solidFill>
                            <a:schemeClr val="bg1"/>
                          </a:solidFill>
                          <a:effectLst/>
                        </a:rPr>
                        <a:t>Database name</a:t>
                      </a:r>
                    </a:p>
                  </a:txBody>
                  <a:tcPr/>
                </a:tc>
                <a:tc>
                  <a:txBody>
                    <a:bodyPr/>
                    <a:lstStyle/>
                    <a:p>
                      <a:pPr algn="l" fontAlgn="t"/>
                      <a:r>
                        <a:rPr lang="en-US">
                          <a:solidFill>
                            <a:schemeClr val="bg1"/>
                          </a:solidFill>
                          <a:effectLst/>
                        </a:rPr>
                        <a:t>stocksdb</a:t>
                      </a:r>
                    </a:p>
                  </a:txBody>
                  <a:tcPr/>
                </a:tc>
                <a:extLst>
                  <a:ext uri="{0D108BD9-81ED-4DB2-BD59-A6C34878D82A}">
                    <a16:rowId xmlns:a16="http://schemas.microsoft.com/office/drawing/2014/main" val="2372392661"/>
                  </a:ext>
                </a:extLst>
              </a:tr>
              <a:tr h="370840">
                <a:tc>
                  <a:txBody>
                    <a:bodyPr/>
                    <a:lstStyle/>
                    <a:p>
                      <a:pPr algn="l" fontAlgn="t"/>
                      <a:r>
                        <a:rPr lang="en-US">
                          <a:solidFill>
                            <a:schemeClr val="bg1"/>
                          </a:solidFill>
                          <a:effectLst/>
                        </a:rPr>
                        <a:t>Collection name</a:t>
                      </a:r>
                    </a:p>
                  </a:txBody>
                  <a:tcPr/>
                </a:tc>
                <a:tc>
                  <a:txBody>
                    <a:bodyPr/>
                    <a:lstStyle/>
                    <a:p>
                      <a:pPr algn="l" fontAlgn="t"/>
                      <a:r>
                        <a:rPr lang="en-US">
                          <a:solidFill>
                            <a:schemeClr val="bg1"/>
                          </a:solidFill>
                          <a:effectLst/>
                        </a:rPr>
                        <a:t>stocks</a:t>
                      </a:r>
                    </a:p>
                  </a:txBody>
                  <a:tcPr/>
                </a:tc>
                <a:extLst>
                  <a:ext uri="{0D108BD9-81ED-4DB2-BD59-A6C34878D82A}">
                    <a16:rowId xmlns:a16="http://schemas.microsoft.com/office/drawing/2014/main" val="2321813003"/>
                  </a:ext>
                </a:extLst>
              </a:tr>
              <a:tr h="370840">
                <a:tc>
                  <a:txBody>
                    <a:bodyPr/>
                    <a:lstStyle/>
                    <a:p>
                      <a:pPr algn="l" fontAlgn="t"/>
                      <a:r>
                        <a:rPr lang="en-US">
                          <a:solidFill>
                            <a:schemeClr val="bg1"/>
                          </a:solidFill>
                          <a:effectLst/>
                        </a:rPr>
                        <a:t>Collection name for leases</a:t>
                      </a:r>
                    </a:p>
                  </a:txBody>
                  <a:tcPr/>
                </a:tc>
                <a:tc>
                  <a:txBody>
                    <a:bodyPr/>
                    <a:lstStyle/>
                    <a:p>
                      <a:pPr algn="l" fontAlgn="t"/>
                      <a:r>
                        <a:rPr lang="en-US">
                          <a:solidFill>
                            <a:schemeClr val="bg1"/>
                          </a:solidFill>
                          <a:effectLst/>
                        </a:rPr>
                        <a:t>leases</a:t>
                      </a:r>
                    </a:p>
                  </a:txBody>
                  <a:tcPr/>
                </a:tc>
                <a:extLst>
                  <a:ext uri="{0D108BD9-81ED-4DB2-BD59-A6C34878D82A}">
                    <a16:rowId xmlns:a16="http://schemas.microsoft.com/office/drawing/2014/main" val="626048017"/>
                  </a:ext>
                </a:extLst>
              </a:tr>
              <a:tr h="370840">
                <a:tc>
                  <a:txBody>
                    <a:bodyPr/>
                    <a:lstStyle/>
                    <a:p>
                      <a:pPr algn="l" fontAlgn="t"/>
                      <a:r>
                        <a:rPr lang="en-US" dirty="0">
                          <a:solidFill>
                            <a:schemeClr val="bg1"/>
                          </a:solidFill>
                          <a:effectLst/>
                        </a:rPr>
                        <a:t>Create lease collection if not exists</a:t>
                      </a:r>
                    </a:p>
                  </a:txBody>
                  <a:tcPr/>
                </a:tc>
                <a:tc>
                  <a:txBody>
                    <a:bodyPr/>
                    <a:lstStyle/>
                    <a:p>
                      <a:pPr algn="l" fontAlgn="t"/>
                      <a:r>
                        <a:rPr lang="en-US" dirty="0">
                          <a:solidFill>
                            <a:schemeClr val="bg1"/>
                          </a:solidFill>
                          <a:effectLst/>
                        </a:rPr>
                        <a:t>true</a:t>
                      </a:r>
                    </a:p>
                  </a:txBody>
                  <a:tcPr/>
                </a:tc>
                <a:extLst>
                  <a:ext uri="{0D108BD9-81ED-4DB2-BD59-A6C34878D82A}">
                    <a16:rowId xmlns:a16="http://schemas.microsoft.com/office/drawing/2014/main" val="3785791379"/>
                  </a:ext>
                </a:extLst>
              </a:tr>
            </a:tbl>
          </a:graphicData>
        </a:graphic>
      </p:graphicFrame>
    </p:spTree>
    <p:extLst>
      <p:ext uri="{BB962C8B-B14F-4D97-AF65-F5344CB8AC3E}">
        <p14:creationId xmlns:p14="http://schemas.microsoft.com/office/powerpoint/2010/main" val="127535851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Detect and broadcast database changes - 2</a:t>
            </a:r>
            <a:endParaRPr lang="zh-TW" altLang="en-US" dirty="0"/>
          </a:p>
        </p:txBody>
      </p:sp>
      <p:sp>
        <p:nvSpPr>
          <p:cNvPr id="7" name="內容版面配置區 6">
            <a:extLst>
              <a:ext uri="{FF2B5EF4-FFF2-40B4-BE49-F238E27FC236}">
                <a16:creationId xmlns:a16="http://schemas.microsoft.com/office/drawing/2014/main" id="{D96F9905-32C8-4B4A-98F7-DD3F61F00356}"/>
              </a:ext>
            </a:extLst>
          </p:cNvPr>
          <p:cNvSpPr>
            <a:spLocks noGrp="1"/>
          </p:cNvSpPr>
          <p:nvPr>
            <p:ph idx="1"/>
          </p:nvPr>
        </p:nvSpPr>
        <p:spPr/>
        <p:txBody>
          <a:bodyPr/>
          <a:lstStyle/>
          <a:p>
            <a:endParaRPr lang="zh-TW" altLang="en-US"/>
          </a:p>
        </p:txBody>
      </p:sp>
      <p:pic>
        <p:nvPicPr>
          <p:cNvPr id="9" name="圖片 8">
            <a:extLst>
              <a:ext uri="{FF2B5EF4-FFF2-40B4-BE49-F238E27FC236}">
                <a16:creationId xmlns:a16="http://schemas.microsoft.com/office/drawing/2014/main" id="{249F7739-D1B2-47B9-B83F-04B096E7AD17}"/>
              </a:ext>
            </a:extLst>
          </p:cNvPr>
          <p:cNvPicPr>
            <a:picLocks noChangeAspect="1"/>
          </p:cNvPicPr>
          <p:nvPr/>
        </p:nvPicPr>
        <p:blipFill>
          <a:blip r:embed="rId3"/>
          <a:stretch>
            <a:fillRect/>
          </a:stretch>
        </p:blipFill>
        <p:spPr>
          <a:xfrm>
            <a:off x="836307" y="1287000"/>
            <a:ext cx="16615385" cy="9000000"/>
          </a:xfrm>
          <a:prstGeom prst="rect">
            <a:avLst/>
          </a:prstGeom>
        </p:spPr>
      </p:pic>
    </p:spTree>
    <p:extLst>
      <p:ext uri="{BB962C8B-B14F-4D97-AF65-F5344CB8AC3E}">
        <p14:creationId xmlns:p14="http://schemas.microsoft.com/office/powerpoint/2010/main" val="199487420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Intro</a:t>
            </a:r>
            <a:endParaRPr lang="zh-TW" altLang="en-US" dirty="0"/>
          </a:p>
        </p:txBody>
      </p:sp>
      <p:graphicFrame>
        <p:nvGraphicFramePr>
          <p:cNvPr id="3" name="表格 4">
            <a:extLst>
              <a:ext uri="{FF2B5EF4-FFF2-40B4-BE49-F238E27FC236}">
                <a16:creationId xmlns:a16="http://schemas.microsoft.com/office/drawing/2014/main" id="{7624063B-0324-4550-A339-992947461A53}"/>
              </a:ext>
            </a:extLst>
          </p:cNvPr>
          <p:cNvGraphicFramePr>
            <a:graphicFrameLocks noGrp="1"/>
          </p:cNvGraphicFramePr>
          <p:nvPr>
            <p:ph idx="1"/>
            <p:extLst>
              <p:ext uri="{D42A27DB-BD31-4B8C-83A1-F6EECF244321}">
                <p14:modId xmlns:p14="http://schemas.microsoft.com/office/powerpoint/2010/main" val="3483760845"/>
              </p:ext>
            </p:extLst>
          </p:nvPr>
        </p:nvGraphicFramePr>
        <p:xfrm>
          <a:off x="262301" y="1805025"/>
          <a:ext cx="17763397" cy="6506627"/>
        </p:xfrm>
        <a:graphic>
          <a:graphicData uri="http://schemas.openxmlformats.org/drawingml/2006/table">
            <a:tbl>
              <a:tblPr firstRow="1" bandRow="1">
                <a:tableStyleId>{93296810-A885-4BE3-A3E7-6D5BEEA58F35}</a:tableStyleId>
              </a:tblPr>
              <a:tblGrid>
                <a:gridCol w="1743397">
                  <a:extLst>
                    <a:ext uri="{9D8B030D-6E8A-4147-A177-3AD203B41FA5}">
                      <a16:colId xmlns:a16="http://schemas.microsoft.com/office/drawing/2014/main" val="610762185"/>
                    </a:ext>
                  </a:extLst>
                </a:gridCol>
                <a:gridCol w="900000">
                  <a:extLst>
                    <a:ext uri="{9D8B030D-6E8A-4147-A177-3AD203B41FA5}">
                      <a16:colId xmlns:a16="http://schemas.microsoft.com/office/drawing/2014/main" val="2615785970"/>
                    </a:ext>
                  </a:extLst>
                </a:gridCol>
                <a:gridCol w="900000">
                  <a:extLst>
                    <a:ext uri="{9D8B030D-6E8A-4147-A177-3AD203B41FA5}">
                      <a16:colId xmlns:a16="http://schemas.microsoft.com/office/drawing/2014/main" val="3074705163"/>
                    </a:ext>
                  </a:extLst>
                </a:gridCol>
                <a:gridCol w="900000">
                  <a:extLst>
                    <a:ext uri="{9D8B030D-6E8A-4147-A177-3AD203B41FA5}">
                      <a16:colId xmlns:a16="http://schemas.microsoft.com/office/drawing/2014/main" val="1893940111"/>
                    </a:ext>
                  </a:extLst>
                </a:gridCol>
                <a:gridCol w="900000">
                  <a:extLst>
                    <a:ext uri="{9D8B030D-6E8A-4147-A177-3AD203B41FA5}">
                      <a16:colId xmlns:a16="http://schemas.microsoft.com/office/drawing/2014/main" val="1612382486"/>
                    </a:ext>
                  </a:extLst>
                </a:gridCol>
                <a:gridCol w="900000">
                  <a:extLst>
                    <a:ext uri="{9D8B030D-6E8A-4147-A177-3AD203B41FA5}">
                      <a16:colId xmlns:a16="http://schemas.microsoft.com/office/drawing/2014/main" val="3983819579"/>
                    </a:ext>
                  </a:extLst>
                </a:gridCol>
                <a:gridCol w="900000">
                  <a:extLst>
                    <a:ext uri="{9D8B030D-6E8A-4147-A177-3AD203B41FA5}">
                      <a16:colId xmlns:a16="http://schemas.microsoft.com/office/drawing/2014/main" val="2755743060"/>
                    </a:ext>
                  </a:extLst>
                </a:gridCol>
                <a:gridCol w="2160000">
                  <a:extLst>
                    <a:ext uri="{9D8B030D-6E8A-4147-A177-3AD203B41FA5}">
                      <a16:colId xmlns:a16="http://schemas.microsoft.com/office/drawing/2014/main" val="1466792360"/>
                    </a:ext>
                  </a:extLst>
                </a:gridCol>
                <a:gridCol w="1800000">
                  <a:extLst>
                    <a:ext uri="{9D8B030D-6E8A-4147-A177-3AD203B41FA5}">
                      <a16:colId xmlns:a16="http://schemas.microsoft.com/office/drawing/2014/main" val="2623773082"/>
                    </a:ext>
                  </a:extLst>
                </a:gridCol>
                <a:gridCol w="2880000">
                  <a:extLst>
                    <a:ext uri="{9D8B030D-6E8A-4147-A177-3AD203B41FA5}">
                      <a16:colId xmlns:a16="http://schemas.microsoft.com/office/drawing/2014/main" val="2566847229"/>
                    </a:ext>
                  </a:extLst>
                </a:gridCol>
                <a:gridCol w="900000">
                  <a:extLst>
                    <a:ext uri="{9D8B030D-6E8A-4147-A177-3AD203B41FA5}">
                      <a16:colId xmlns:a16="http://schemas.microsoft.com/office/drawing/2014/main" val="223745347"/>
                    </a:ext>
                  </a:extLst>
                </a:gridCol>
                <a:gridCol w="2880000">
                  <a:extLst>
                    <a:ext uri="{9D8B030D-6E8A-4147-A177-3AD203B41FA5}">
                      <a16:colId xmlns:a16="http://schemas.microsoft.com/office/drawing/2014/main" val="3168637185"/>
                    </a:ext>
                  </a:extLst>
                </a:gridCol>
              </a:tblGrid>
              <a:tr h="370840">
                <a:tc>
                  <a:txBody>
                    <a:bodyPr/>
                    <a:lstStyle/>
                    <a:p>
                      <a:pPr algn="ctr"/>
                      <a:r>
                        <a:rPr lang="en-US" altLang="zh-TW" dirty="0"/>
                        <a:t>Model</a:t>
                      </a:r>
                      <a:endParaRPr lang="zh-TW" altLang="en-US" dirty="0"/>
                    </a:p>
                  </a:txBody>
                  <a:tcPr anchor="ctr">
                    <a:solidFill>
                      <a:schemeClr val="accent6"/>
                    </a:solidFill>
                  </a:tcPr>
                </a:tc>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r>
                        <a:rPr lang="en-US" altLang="zh-TW" dirty="0"/>
                        <a:t>5</a:t>
                      </a:r>
                      <a:endParaRPr lang="zh-TW" altLang="en-US" dirty="0"/>
                    </a:p>
                  </a:txBody>
                  <a:tcPr anchor="ctr"/>
                </a:tc>
                <a:tc>
                  <a:txBody>
                    <a:bodyPr/>
                    <a:lstStyle/>
                    <a:p>
                      <a:pPr algn="ctr"/>
                      <a:r>
                        <a:rPr lang="en-US" altLang="zh-TW" dirty="0"/>
                        <a:t>6</a:t>
                      </a:r>
                      <a:endParaRPr lang="zh-TW" altLang="en-US" dirty="0"/>
                    </a:p>
                  </a:txBody>
                  <a:tcPr anchor="ctr"/>
                </a:tc>
                <a:tc>
                  <a:txBody>
                    <a:bodyPr/>
                    <a:lstStyle/>
                    <a:p>
                      <a:pPr algn="ctr"/>
                      <a:r>
                        <a:rPr lang="en-US" altLang="zh-TW" dirty="0"/>
                        <a:t>7</a:t>
                      </a:r>
                      <a:endParaRPr lang="zh-TW" altLang="en-US" dirty="0"/>
                    </a:p>
                  </a:txBody>
                  <a:tcPr anchor="ctr"/>
                </a:tc>
                <a:tc>
                  <a:txBody>
                    <a:bodyPr/>
                    <a:lstStyle/>
                    <a:p>
                      <a:pPr algn="ctr"/>
                      <a:r>
                        <a:rPr lang="en-US" altLang="zh-TW" dirty="0"/>
                        <a:t>8</a:t>
                      </a:r>
                      <a:endParaRPr lang="zh-TW" altLang="en-US" dirty="0"/>
                    </a:p>
                  </a:txBody>
                  <a:tcPr anchor="ctr"/>
                </a:tc>
                <a:tc>
                  <a:txBody>
                    <a:bodyPr/>
                    <a:lstStyle/>
                    <a:p>
                      <a:pPr algn="ctr"/>
                      <a:r>
                        <a:rPr lang="en-US" altLang="zh-TW" dirty="0"/>
                        <a:t>9</a:t>
                      </a:r>
                      <a:endParaRPr lang="zh-TW" altLang="en-US" dirty="0"/>
                    </a:p>
                  </a:txBody>
                  <a:tcPr anchor="ctr"/>
                </a:tc>
                <a:tc>
                  <a:txBody>
                    <a:bodyPr/>
                    <a:lstStyle/>
                    <a:p>
                      <a:pPr algn="ctr"/>
                      <a:r>
                        <a:rPr lang="en-US" altLang="zh-TW" dirty="0"/>
                        <a:t>10</a:t>
                      </a:r>
                      <a:endParaRPr lang="zh-TW" altLang="en-US" dirty="0"/>
                    </a:p>
                  </a:txBody>
                  <a:tcPr anchor="ctr"/>
                </a:tc>
                <a:tc>
                  <a:txBody>
                    <a:bodyPr/>
                    <a:lstStyle/>
                    <a:p>
                      <a:pPr algn="ctr"/>
                      <a:r>
                        <a:rPr lang="en-US" altLang="zh-TW" dirty="0"/>
                        <a:t>11</a:t>
                      </a:r>
                      <a:endParaRPr lang="zh-TW" altLang="en-US" dirty="0"/>
                    </a:p>
                  </a:txBody>
                  <a:tcPr anchor="ctr"/>
                </a:tc>
                <a:extLst>
                  <a:ext uri="{0D108BD9-81ED-4DB2-BD59-A6C34878D82A}">
                    <a16:rowId xmlns:a16="http://schemas.microsoft.com/office/drawing/2014/main" val="1698869739"/>
                  </a:ext>
                </a:extLst>
              </a:tr>
              <a:tr h="370840">
                <a:tc>
                  <a:txBody>
                    <a:bodyPr/>
                    <a:lstStyle/>
                    <a:p>
                      <a:pPr algn="ctr"/>
                      <a:r>
                        <a:rPr lang="en-US" altLang="zh-TW" b="1" dirty="0">
                          <a:solidFill>
                            <a:schemeClr val="bg1"/>
                          </a:solidFill>
                        </a:rPr>
                        <a:t>Sandbox</a:t>
                      </a:r>
                      <a:endParaRPr lang="zh-TW" altLang="en-US" b="1" dirty="0">
                        <a:solidFill>
                          <a:schemeClr val="bg1"/>
                        </a:solidFill>
                      </a:endParaRPr>
                    </a:p>
                  </a:txBody>
                  <a:tcPr anchor="ctr">
                    <a:solidFill>
                      <a:schemeClr val="accent6"/>
                    </a:solidFill>
                  </a:tcPr>
                </a:tc>
                <a:tc>
                  <a:txBody>
                    <a:bodyPr/>
                    <a:lstStyle/>
                    <a:p>
                      <a:pPr algn="ctr">
                        <a:lnSpc>
                          <a:spcPct val="150000"/>
                        </a:lnSpc>
                      </a:pPr>
                      <a:r>
                        <a:rPr lang="en-US" altLang="zh-TW" sz="2800" dirty="0">
                          <a:solidFill>
                            <a:schemeClr val="bg1"/>
                          </a:solidFill>
                        </a:rPr>
                        <a:t>Intro</a:t>
                      </a:r>
                      <a:endParaRPr lang="zh-TW" altLang="en-US" dirty="0">
                        <a:solidFill>
                          <a:schemeClr val="bg1"/>
                        </a:solidFill>
                      </a:endParaRPr>
                    </a:p>
                  </a:txBody>
                  <a:tcPr anchor="ctr">
                    <a:solidFill>
                      <a:schemeClr val="tx1"/>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FF000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lnSpc>
                          <a:spcPct val="150000"/>
                        </a:lnSpc>
                      </a:pPr>
                      <a:r>
                        <a:rPr lang="en-US" altLang="zh-TW" dirty="0">
                          <a:solidFill>
                            <a:schemeClr val="bg1"/>
                          </a:solidFill>
                        </a:rPr>
                        <a:t>Local</a:t>
                      </a:r>
                      <a:endParaRPr lang="zh-TW" altLang="en-US" dirty="0">
                        <a:solidFill>
                          <a:schemeClr val="bg1"/>
                        </a:solidFill>
                      </a:endParaRPr>
                    </a:p>
                  </a:txBody>
                  <a:tcPr anchor="ctr">
                    <a:solidFill>
                      <a:schemeClr val="tx1"/>
                    </a:solidFill>
                  </a:tcPr>
                </a:tc>
                <a:extLst>
                  <a:ext uri="{0D108BD9-81ED-4DB2-BD59-A6C34878D82A}">
                    <a16:rowId xmlns:a16="http://schemas.microsoft.com/office/drawing/2014/main" val="3097007295"/>
                  </a:ext>
                </a:extLst>
              </a:tr>
              <a:tr h="538440">
                <a:tc>
                  <a:txBody>
                    <a:bodyPr/>
                    <a:lstStyle/>
                    <a:p>
                      <a:pPr marL="0" algn="ctr" defTabSz="1632916" rtl="0" eaLnBrk="1" latinLnBrk="0" hangingPunct="1"/>
                      <a:r>
                        <a:rPr kumimoji="1" lang="en-US" altLang="zh-TW" sz="3200" b="1" kern="1200" dirty="0">
                          <a:solidFill>
                            <a:schemeClr val="bg1"/>
                          </a:solidFill>
                          <a:latin typeface="+mn-lt"/>
                          <a:ea typeface="+mn-ea"/>
                          <a:cs typeface="+mn-cs"/>
                        </a:rPr>
                        <a:t>110-1-CS456L</a:t>
                      </a:r>
                      <a:endParaRPr kumimoji="1" lang="zh-TW" altLang="en-US" sz="3200" b="1" kern="1200" dirty="0">
                        <a:solidFill>
                          <a:schemeClr val="bg1"/>
                        </a:solidFill>
                        <a:latin typeface="+mn-lt"/>
                        <a:ea typeface="+mn-ea"/>
                        <a:cs typeface="+mn-cs"/>
                      </a:endParaRPr>
                    </a:p>
                  </a:txBody>
                  <a:tcPr anchor="ctr">
                    <a:solidFill>
                      <a:schemeClr val="accent6"/>
                    </a:solidFill>
                  </a:tcPr>
                </a:tc>
                <a:tc>
                  <a:txBody>
                    <a:bodyPr/>
                    <a:lstStyle/>
                    <a:p>
                      <a:pPr algn="ctr">
                        <a:lnSpc>
                          <a:spcPct val="150000"/>
                        </a:lnSpc>
                      </a:pPr>
                      <a:r>
                        <a:rPr lang="en-US" altLang="zh-TW" sz="2800" dirty="0">
                          <a:solidFill>
                            <a:schemeClr val="bg1"/>
                          </a:solidFill>
                        </a:rPr>
                        <a:t>Intro</a:t>
                      </a:r>
                      <a:endParaRPr lang="zh-TW" altLang="en-US" dirty="0">
                        <a:solidFill>
                          <a:schemeClr val="bg1"/>
                        </a:solidFill>
                      </a:endParaRPr>
                    </a:p>
                  </a:txBody>
                  <a:tcPr anchor="ctr">
                    <a:solidFill>
                      <a:schemeClr val="tx1"/>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rgbClr val="FF0000"/>
                        </a:solidFill>
                      </a:endParaRPr>
                    </a:p>
                  </a:txBody>
                  <a:tcPr anchor="ctr">
                    <a:solidFill>
                      <a:srgbClr val="FF000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92D050"/>
                    </a:solidFill>
                  </a:tcPr>
                </a:tc>
                <a:tc>
                  <a:txBody>
                    <a:bodyPr/>
                    <a:lstStyle/>
                    <a:p>
                      <a:pPr algn="ctr"/>
                      <a:endParaRPr lang="zh-TW" altLang="en-US" dirty="0">
                        <a:solidFill>
                          <a:schemeClr val="bg1"/>
                        </a:solidFill>
                      </a:endParaRPr>
                    </a:p>
                  </a:txBody>
                  <a:tcPr anchor="ctr">
                    <a:solidFill>
                      <a:srgbClr val="FF0000"/>
                    </a:solidFill>
                  </a:tcPr>
                </a:tc>
                <a:tc>
                  <a:txBody>
                    <a:bodyPr/>
                    <a:lstStyle/>
                    <a:p>
                      <a:pPr algn="ctr">
                        <a:lnSpc>
                          <a:spcPct val="150000"/>
                        </a:lnSpc>
                      </a:pPr>
                      <a:r>
                        <a:rPr lang="en-US" altLang="zh-TW" dirty="0">
                          <a:solidFill>
                            <a:schemeClr val="bg1"/>
                          </a:solidFill>
                        </a:rPr>
                        <a:t>Local</a:t>
                      </a:r>
                      <a:endParaRPr lang="zh-TW" altLang="en-US" dirty="0">
                        <a:solidFill>
                          <a:schemeClr val="bg1"/>
                        </a:solidFill>
                      </a:endParaRPr>
                    </a:p>
                  </a:txBody>
                  <a:tcPr anchor="ctr">
                    <a:solidFill>
                      <a:schemeClr val="tx1"/>
                    </a:solidFill>
                  </a:tcPr>
                </a:tc>
                <a:extLst>
                  <a:ext uri="{0D108BD9-81ED-4DB2-BD59-A6C34878D82A}">
                    <a16:rowId xmlns:a16="http://schemas.microsoft.com/office/drawing/2014/main" val="1554563359"/>
                  </a:ext>
                </a:extLst>
              </a:tr>
              <a:tr h="370840">
                <a:tc>
                  <a:txBody>
                    <a:bodyPr/>
                    <a:lstStyle/>
                    <a:p>
                      <a:pPr marL="0" algn="ctr" defTabSz="1632916" rtl="0" eaLnBrk="1" latinLnBrk="0" hangingPunct="1"/>
                      <a:endParaRPr kumimoji="1" lang="zh-TW" altLang="en-US" sz="3200" b="1" kern="1200" dirty="0">
                        <a:solidFill>
                          <a:schemeClr val="bg1"/>
                        </a:solidFill>
                        <a:latin typeface="+mn-lt"/>
                        <a:ea typeface="+mn-ea"/>
                        <a:cs typeface="+mn-cs"/>
                      </a:endParaRPr>
                    </a:p>
                  </a:txBody>
                  <a:tcPr anchor="ctr">
                    <a:solidFill>
                      <a:schemeClr val="accent6"/>
                    </a:solidFill>
                  </a:tcPr>
                </a:tc>
                <a:tc>
                  <a:txBody>
                    <a:bodyPr/>
                    <a:lstStyle/>
                    <a:p>
                      <a:pPr algn="ctr"/>
                      <a:endParaRPr lang="zh-TW" altLang="en-US" dirty="0">
                        <a:solidFill>
                          <a:schemeClr val="bg1"/>
                        </a:solidFill>
                      </a:endParaRPr>
                    </a:p>
                  </a:txBody>
                  <a:tcPr anchor="ctr">
                    <a:solidFill>
                      <a:schemeClr val="accent6">
                        <a:lumMod val="40000"/>
                        <a:lumOff val="60000"/>
                      </a:schemeClr>
                    </a:solidFill>
                  </a:tcPr>
                </a:tc>
                <a:tc>
                  <a:txBody>
                    <a:bodyPr/>
                    <a:lstStyle/>
                    <a:p>
                      <a:pPr algn="ctr"/>
                      <a:endParaRPr lang="zh-TW" altLang="en-US" dirty="0">
                        <a:solidFill>
                          <a:schemeClr val="bg1"/>
                        </a:solidFill>
                      </a:endParaRPr>
                    </a:p>
                  </a:txBody>
                  <a:tcPr anchor="ctr">
                    <a:solidFill>
                      <a:schemeClr val="accent6">
                        <a:lumMod val="40000"/>
                        <a:lumOff val="60000"/>
                      </a:schemeClr>
                    </a:solidFill>
                  </a:tcPr>
                </a:tc>
                <a:tc>
                  <a:txBody>
                    <a:bodyPr/>
                    <a:lstStyle/>
                    <a:p>
                      <a:pPr algn="ctr"/>
                      <a:endParaRPr lang="zh-TW" altLang="en-US" dirty="0">
                        <a:solidFill>
                          <a:schemeClr val="bg1"/>
                        </a:solidFill>
                      </a:endParaRPr>
                    </a:p>
                  </a:txBody>
                  <a:tcPr anchor="ctr">
                    <a:solidFill>
                      <a:schemeClr val="accent6">
                        <a:lumMod val="40000"/>
                        <a:lumOff val="60000"/>
                      </a:schemeClr>
                    </a:solidFill>
                  </a:tcPr>
                </a:tc>
                <a:tc>
                  <a:txBody>
                    <a:bodyPr/>
                    <a:lstStyle/>
                    <a:p>
                      <a:pPr algn="ctr"/>
                      <a:endParaRPr lang="zh-TW" altLang="en-US" dirty="0">
                        <a:solidFill>
                          <a:schemeClr val="bg1"/>
                        </a:solidFill>
                      </a:endParaRPr>
                    </a:p>
                  </a:txBody>
                  <a:tcPr anchor="ctr">
                    <a:solidFill>
                      <a:schemeClr val="accent6">
                        <a:lumMod val="40000"/>
                        <a:lumOff val="60000"/>
                      </a:schemeClr>
                    </a:solidFill>
                  </a:tcPr>
                </a:tc>
                <a:tc>
                  <a:txBody>
                    <a:bodyPr/>
                    <a:lstStyle/>
                    <a:p>
                      <a:pPr algn="ctr"/>
                      <a:endParaRPr lang="zh-TW" altLang="en-US" dirty="0">
                        <a:solidFill>
                          <a:schemeClr val="bg1"/>
                        </a:solidFill>
                      </a:endParaRPr>
                    </a:p>
                  </a:txBody>
                  <a:tcPr anchor="ctr">
                    <a:solidFill>
                      <a:schemeClr val="accent6">
                        <a:lumMod val="40000"/>
                        <a:lumOff val="60000"/>
                      </a:schemeClr>
                    </a:solidFill>
                  </a:tcPr>
                </a:tc>
                <a:tc>
                  <a:txBody>
                    <a:bodyPr/>
                    <a:lstStyle/>
                    <a:p>
                      <a:pPr algn="ctr"/>
                      <a:endParaRPr lang="zh-TW" altLang="en-US" dirty="0">
                        <a:solidFill>
                          <a:schemeClr val="bg1"/>
                        </a:solidFill>
                      </a:endParaRPr>
                    </a:p>
                  </a:txBody>
                  <a:tcPr anchor="ctr">
                    <a:solidFill>
                      <a:schemeClr val="accent6">
                        <a:lumMod val="40000"/>
                        <a:lumOff val="60000"/>
                      </a:schemeClr>
                    </a:solidFill>
                  </a:tcPr>
                </a:tc>
                <a:tc>
                  <a:txBody>
                    <a:bodyPr/>
                    <a:lstStyle/>
                    <a:p>
                      <a:pPr algn="ctr"/>
                      <a:r>
                        <a:rPr lang="en-US" altLang="zh-TW" dirty="0">
                          <a:solidFill>
                            <a:srgbClr val="7030A0"/>
                          </a:solidFill>
                        </a:rPr>
                        <a:t>VS (with lib)</a:t>
                      </a:r>
                      <a:endParaRPr lang="zh-TW" altLang="en-US" dirty="0">
                        <a:solidFill>
                          <a:srgbClr val="7030A0"/>
                        </a:solidFill>
                      </a:endParaRPr>
                    </a:p>
                  </a:txBody>
                  <a:tcPr anchor="ctr">
                    <a:solidFill>
                      <a:schemeClr val="accent6">
                        <a:lumMod val="40000"/>
                        <a:lumOff val="60000"/>
                      </a:schemeClr>
                    </a:solidFill>
                  </a:tcPr>
                </a:tc>
                <a:tc>
                  <a:txBody>
                    <a:bodyPr/>
                    <a:lstStyle/>
                    <a:p>
                      <a:pPr algn="ctr"/>
                      <a:r>
                        <a:rPr lang="en-US" altLang="zh-TW" dirty="0" err="1">
                          <a:solidFill>
                            <a:schemeClr val="bg1"/>
                          </a:solidFill>
                        </a:rPr>
                        <a:t>Github</a:t>
                      </a:r>
                      <a:endParaRPr lang="zh-TW" altLang="en-US" dirty="0">
                        <a:solidFill>
                          <a:schemeClr val="bg1"/>
                        </a:solidFill>
                      </a:endParaRPr>
                    </a:p>
                  </a:txBody>
                  <a:tcPr anchor="ctr">
                    <a:solidFill>
                      <a:schemeClr val="accent6">
                        <a:lumMod val="40000"/>
                        <a:lumOff val="60000"/>
                      </a:schemeClr>
                    </a:solidFill>
                  </a:tcPr>
                </a:tc>
                <a:tc>
                  <a:txBody>
                    <a:bodyPr/>
                    <a:lstStyle/>
                    <a:p>
                      <a:pPr algn="ctr"/>
                      <a:r>
                        <a:rPr lang="en-US" altLang="zh-TW" sz="2800" dirty="0">
                          <a:solidFill>
                            <a:srgbClr val="00B050"/>
                          </a:solidFill>
                        </a:rPr>
                        <a:t>Node.js</a:t>
                      </a:r>
                    </a:p>
                    <a:p>
                      <a:pPr marL="0" marR="0" lvl="0" indent="0" algn="ctr" defTabSz="1632916" rtl="0" eaLnBrk="1" fontAlgn="auto" latinLnBrk="0" hangingPunct="1">
                        <a:lnSpc>
                          <a:spcPct val="100000"/>
                        </a:lnSpc>
                        <a:spcBef>
                          <a:spcPts val="0"/>
                        </a:spcBef>
                        <a:spcAft>
                          <a:spcPts val="0"/>
                        </a:spcAft>
                        <a:buClrTx/>
                        <a:buSzTx/>
                        <a:buFontTx/>
                        <a:buNone/>
                        <a:tabLst/>
                        <a:defRPr/>
                      </a:pPr>
                      <a:r>
                        <a:rPr lang="en-US" altLang="zh-TW" sz="2800" dirty="0">
                          <a:solidFill>
                            <a:srgbClr val="808000"/>
                          </a:solidFill>
                        </a:rPr>
                        <a:t>Core Tools</a:t>
                      </a:r>
                    </a:p>
                    <a:p>
                      <a:pPr algn="ctr"/>
                      <a:r>
                        <a:rPr lang="en-US" altLang="zh-TW" sz="2800" dirty="0">
                          <a:solidFill>
                            <a:srgbClr val="0070C0"/>
                          </a:solidFill>
                        </a:rPr>
                        <a:t>VS Code (with lib)</a:t>
                      </a:r>
                    </a:p>
                  </a:txBody>
                  <a:tcPr anchor="ctr">
                    <a:solidFill>
                      <a:schemeClr val="accent6">
                        <a:lumMod val="40000"/>
                        <a:lumOff val="60000"/>
                      </a:schemeClr>
                    </a:solidFill>
                  </a:tcPr>
                </a:tc>
                <a:tc>
                  <a:txBody>
                    <a:bodyPr/>
                    <a:lstStyle/>
                    <a:p>
                      <a:pPr algn="ctr"/>
                      <a:endParaRPr lang="zh-TW" altLang="en-US" dirty="0">
                        <a:solidFill>
                          <a:schemeClr val="bg1"/>
                        </a:solidFill>
                      </a:endParaRPr>
                    </a:p>
                  </a:txBody>
                  <a:tcPr anchor="ctr">
                    <a:solidFill>
                      <a:schemeClr val="accent6">
                        <a:lumMod val="40000"/>
                        <a:lumOff val="60000"/>
                      </a:schemeClr>
                    </a:solidFill>
                  </a:tcPr>
                </a:tc>
                <a:tc>
                  <a:txBody>
                    <a:bodyPr/>
                    <a:lstStyle/>
                    <a:p>
                      <a:pPr algn="ctr">
                        <a:lnSpc>
                          <a:spcPct val="100000"/>
                        </a:lnSpc>
                      </a:pPr>
                      <a:r>
                        <a:rPr lang="en-US" altLang="zh-TW" sz="2800" dirty="0">
                          <a:solidFill>
                            <a:schemeClr val="bg1"/>
                          </a:solidFill>
                        </a:rPr>
                        <a:t>Golang</a:t>
                      </a:r>
                    </a:p>
                    <a:p>
                      <a:pPr algn="ctr">
                        <a:lnSpc>
                          <a:spcPct val="100000"/>
                        </a:lnSpc>
                      </a:pPr>
                      <a:r>
                        <a:rPr lang="en-US" altLang="zh-TW" sz="2800" dirty="0">
                          <a:solidFill>
                            <a:srgbClr val="808000"/>
                          </a:solidFill>
                        </a:rPr>
                        <a:t> Azurite extension</a:t>
                      </a:r>
                    </a:p>
                  </a:txBody>
                  <a:tcPr anchor="ctr">
                    <a:solidFill>
                      <a:schemeClr val="accent6">
                        <a:lumMod val="40000"/>
                        <a:lumOff val="60000"/>
                      </a:schemeClr>
                    </a:solidFill>
                  </a:tcPr>
                </a:tc>
                <a:extLst>
                  <a:ext uri="{0D108BD9-81ED-4DB2-BD59-A6C34878D82A}">
                    <a16:rowId xmlns:a16="http://schemas.microsoft.com/office/drawing/2014/main" val="408721878"/>
                  </a:ext>
                </a:extLst>
              </a:tr>
              <a:tr h="941712">
                <a:tc>
                  <a:txBody>
                    <a:bodyPr/>
                    <a:lstStyle/>
                    <a:p>
                      <a:pPr marL="0" algn="ctr" defTabSz="1632916" rtl="0" eaLnBrk="1" latinLnBrk="0" hangingPunct="1"/>
                      <a:r>
                        <a:rPr kumimoji="1" lang="en-US" altLang="zh-TW" sz="3200" b="1" kern="1200" dirty="0">
                          <a:solidFill>
                            <a:schemeClr val="bg1"/>
                          </a:solidFill>
                          <a:latin typeface="+mn-lt"/>
                          <a:ea typeface="+mn-ea"/>
                          <a:cs typeface="+mn-cs"/>
                        </a:rPr>
                        <a:t>Exercise</a:t>
                      </a:r>
                      <a:endParaRPr kumimoji="1" lang="zh-TW" altLang="en-US" sz="3200" b="1" kern="1200" dirty="0">
                        <a:solidFill>
                          <a:schemeClr val="bg1"/>
                        </a:solidFill>
                        <a:latin typeface="+mn-lt"/>
                        <a:ea typeface="+mn-ea"/>
                        <a:cs typeface="+mn-cs"/>
                      </a:endParaRPr>
                    </a:p>
                  </a:txBody>
                  <a:tcPr anchor="ctr">
                    <a:solidFill>
                      <a:schemeClr val="accent6"/>
                    </a:solidFill>
                  </a:tcPr>
                </a:tc>
                <a:tc>
                  <a:txBody>
                    <a:bodyPr/>
                    <a:lstStyle/>
                    <a:p>
                      <a:pPr algn="ctr"/>
                      <a:endParaRPr lang="zh-TW" altLang="en-US" dirty="0">
                        <a:solidFill>
                          <a:schemeClr val="bg1"/>
                        </a:solidFill>
                      </a:endParaRPr>
                    </a:p>
                  </a:txBody>
                  <a:tcPr>
                    <a:noFill/>
                  </a:tcPr>
                </a:tc>
                <a:tc>
                  <a:txBody>
                    <a:bodyPr/>
                    <a:lstStyle/>
                    <a:p>
                      <a:pPr algn="ctr"/>
                      <a:endParaRPr lang="zh-TW" altLang="en-US" dirty="0">
                        <a:solidFill>
                          <a:schemeClr val="bg1"/>
                        </a:solidFill>
                      </a:endParaRPr>
                    </a:p>
                  </a:txBody>
                  <a:tcPr>
                    <a:noFill/>
                  </a:tcPr>
                </a:tc>
                <a:tc>
                  <a:txBody>
                    <a:bodyPr/>
                    <a:lstStyle/>
                    <a:p>
                      <a:pPr algn="ctr"/>
                      <a:endParaRPr lang="zh-TW" altLang="en-US" dirty="0">
                        <a:solidFill>
                          <a:schemeClr val="bg1"/>
                        </a:solidFill>
                      </a:endParaRPr>
                    </a:p>
                  </a:txBody>
                  <a:tcPr>
                    <a:noFill/>
                  </a:tcPr>
                </a:tc>
                <a:tc>
                  <a:txBody>
                    <a:bodyPr/>
                    <a:lstStyle/>
                    <a:p>
                      <a:pPr algn="ctr"/>
                      <a:endParaRPr lang="zh-TW" altLang="en-US" dirty="0">
                        <a:solidFill>
                          <a:schemeClr val="bg1"/>
                        </a:solidFill>
                      </a:endParaRPr>
                    </a:p>
                  </a:txBody>
                  <a:tcPr>
                    <a:noFill/>
                  </a:tcPr>
                </a:tc>
                <a:tc>
                  <a:txBody>
                    <a:bodyPr/>
                    <a:lstStyle/>
                    <a:p>
                      <a:pPr algn="ctr"/>
                      <a:endParaRPr lang="zh-TW" altLang="en-US" dirty="0">
                        <a:solidFill>
                          <a:schemeClr val="bg1"/>
                        </a:solidFill>
                      </a:endParaRPr>
                    </a:p>
                  </a:txBody>
                  <a:tcPr>
                    <a:noFill/>
                  </a:tcPr>
                </a:tc>
                <a:tc>
                  <a:txBody>
                    <a:bodyPr/>
                    <a:lstStyle/>
                    <a:p>
                      <a:pPr algn="ctr"/>
                      <a:endParaRPr lang="zh-TW" altLang="en-US" dirty="0">
                        <a:solidFill>
                          <a:schemeClr val="bg1"/>
                        </a:solidFill>
                      </a:endParaRPr>
                    </a:p>
                  </a:txBody>
                  <a:tcPr>
                    <a:noFill/>
                  </a:tcPr>
                </a:tc>
                <a:tc>
                  <a:txBody>
                    <a:bodyPr/>
                    <a:lstStyle/>
                    <a:p>
                      <a:pPr algn="ctr"/>
                      <a:endParaRPr lang="zh-TW" altLang="en-US" dirty="0">
                        <a:solidFill>
                          <a:srgbClr val="7030A0"/>
                        </a:solidFill>
                      </a:endParaRPr>
                    </a:p>
                  </a:txBody>
                  <a:tcPr>
                    <a:noFill/>
                  </a:tcPr>
                </a:tc>
                <a:tc>
                  <a:txBody>
                    <a:bodyPr/>
                    <a:lstStyle/>
                    <a:p>
                      <a:pPr algn="ctr"/>
                      <a:endParaRPr lang="zh-TW" altLang="en-US" dirty="0">
                        <a:solidFill>
                          <a:schemeClr val="bg1"/>
                        </a:solidFill>
                      </a:endParaRPr>
                    </a:p>
                  </a:txBody>
                  <a:tcPr>
                    <a:noFill/>
                  </a:tcPr>
                </a:tc>
                <a:tc>
                  <a:txBody>
                    <a:bodyPr/>
                    <a:lstStyle/>
                    <a:p>
                      <a:pPr algn="ctr"/>
                      <a:endParaRPr lang="en-US" altLang="zh-TW" sz="2800" dirty="0">
                        <a:solidFill>
                          <a:srgbClr val="0070C0"/>
                        </a:solidFill>
                      </a:endParaRPr>
                    </a:p>
                  </a:txBody>
                  <a:tcPr>
                    <a:noFill/>
                  </a:tcPr>
                </a:tc>
                <a:tc>
                  <a:txBody>
                    <a:bodyPr/>
                    <a:lstStyle/>
                    <a:p>
                      <a:pPr algn="ctr"/>
                      <a:endParaRPr lang="zh-TW" altLang="en-US" dirty="0">
                        <a:solidFill>
                          <a:schemeClr val="bg1"/>
                        </a:solidFill>
                      </a:endParaRPr>
                    </a:p>
                  </a:txBody>
                  <a:tcPr>
                    <a:noFill/>
                  </a:tcPr>
                </a:tc>
                <a:tc>
                  <a:txBody>
                    <a:bodyPr/>
                    <a:lstStyle/>
                    <a:p>
                      <a:pPr algn="ctr">
                        <a:lnSpc>
                          <a:spcPct val="100000"/>
                        </a:lnSpc>
                      </a:pPr>
                      <a:endParaRPr lang="en-US" altLang="zh-TW" sz="2800" dirty="0">
                        <a:solidFill>
                          <a:srgbClr val="FFFF00"/>
                        </a:solidFill>
                      </a:endParaRPr>
                    </a:p>
                  </a:txBody>
                  <a:tcPr>
                    <a:noFill/>
                  </a:tcPr>
                </a:tc>
                <a:extLst>
                  <a:ext uri="{0D108BD9-81ED-4DB2-BD59-A6C34878D82A}">
                    <a16:rowId xmlns:a16="http://schemas.microsoft.com/office/drawing/2014/main" val="4164583871"/>
                  </a:ext>
                </a:extLst>
              </a:tr>
              <a:tr h="1800000">
                <a:tc>
                  <a:txBody>
                    <a:bodyPr/>
                    <a:lstStyle/>
                    <a:p>
                      <a:pPr marL="0" algn="ctr" defTabSz="1632916" rtl="0" eaLnBrk="1" latinLnBrk="0" hangingPunct="1"/>
                      <a:r>
                        <a:rPr kumimoji="1" lang="en-US" altLang="zh-TW" sz="3200" b="1" kern="1200">
                          <a:solidFill>
                            <a:schemeClr val="bg1"/>
                          </a:solidFill>
                          <a:latin typeface="+mn-lt"/>
                          <a:ea typeface="+mn-ea"/>
                          <a:cs typeface="+mn-cs"/>
                        </a:rPr>
                        <a:t>Schedule</a:t>
                      </a:r>
                      <a:endParaRPr kumimoji="1" lang="zh-TW" altLang="en-US" sz="3200" b="1" kern="1200" dirty="0">
                        <a:solidFill>
                          <a:schemeClr val="bg1"/>
                        </a:solidFill>
                        <a:latin typeface="+mn-lt"/>
                        <a:ea typeface="+mn-ea"/>
                        <a:cs typeface="+mn-cs"/>
                      </a:endParaRPr>
                    </a:p>
                  </a:txBody>
                  <a:tcPr anchor="ctr">
                    <a:solidFill>
                      <a:schemeClr val="accent6"/>
                    </a:solidFill>
                  </a:tcPr>
                </a:tc>
                <a:tc gridSpan="6">
                  <a:txBody>
                    <a:bodyPr/>
                    <a:lstStyle/>
                    <a:p>
                      <a:pPr algn="ctr"/>
                      <a:endParaRPr lang="zh-TW" altLang="en-US" dirty="0">
                        <a:solidFill>
                          <a:schemeClr val="bg1"/>
                        </a:solidFill>
                      </a:endParaRPr>
                    </a:p>
                  </a:txBody>
                  <a:tcPr>
                    <a:noFill/>
                  </a:tcPr>
                </a:tc>
                <a:tc hMerge="1">
                  <a:txBody>
                    <a:bodyPr/>
                    <a:lstStyle/>
                    <a:p>
                      <a:pPr algn="ctr"/>
                      <a:endParaRPr lang="zh-TW" altLang="en-US" dirty="0">
                        <a:solidFill>
                          <a:schemeClr val="bg1"/>
                        </a:solidFill>
                      </a:endParaRPr>
                    </a:p>
                  </a:txBody>
                  <a:tcPr>
                    <a:noFill/>
                  </a:tcPr>
                </a:tc>
                <a:tc hMerge="1">
                  <a:txBody>
                    <a:bodyPr/>
                    <a:lstStyle/>
                    <a:p>
                      <a:pPr algn="ctr"/>
                      <a:endParaRPr lang="zh-TW" altLang="en-US" dirty="0">
                        <a:solidFill>
                          <a:schemeClr val="bg1"/>
                        </a:solidFill>
                      </a:endParaRPr>
                    </a:p>
                  </a:txBody>
                  <a:tcPr>
                    <a:noFill/>
                  </a:tcPr>
                </a:tc>
                <a:tc hMerge="1">
                  <a:txBody>
                    <a:bodyPr/>
                    <a:lstStyle/>
                    <a:p>
                      <a:pPr algn="ctr"/>
                      <a:endParaRPr lang="zh-TW" altLang="en-US" dirty="0">
                        <a:solidFill>
                          <a:schemeClr val="bg1"/>
                        </a:solidFill>
                      </a:endParaRPr>
                    </a:p>
                  </a:txBody>
                  <a:tcPr>
                    <a:noFill/>
                  </a:tcPr>
                </a:tc>
                <a:tc hMerge="1">
                  <a:txBody>
                    <a:bodyPr/>
                    <a:lstStyle/>
                    <a:p>
                      <a:pPr algn="ctr"/>
                      <a:endParaRPr lang="zh-TW" altLang="en-US" dirty="0">
                        <a:solidFill>
                          <a:schemeClr val="bg1"/>
                        </a:solidFill>
                      </a:endParaRPr>
                    </a:p>
                  </a:txBody>
                  <a:tcPr>
                    <a:noFill/>
                  </a:tcPr>
                </a:tc>
                <a:tc hMerge="1">
                  <a:txBody>
                    <a:bodyPr/>
                    <a:lstStyle/>
                    <a:p>
                      <a:pPr algn="ctr"/>
                      <a:endParaRPr lang="zh-TW" altLang="en-US" dirty="0">
                        <a:solidFill>
                          <a:schemeClr val="bg1"/>
                        </a:solidFill>
                      </a:endParaRPr>
                    </a:p>
                  </a:txBody>
                  <a:tcPr>
                    <a:noFill/>
                  </a:tcPr>
                </a:tc>
                <a:tc gridSpan="5">
                  <a:txBody>
                    <a:bodyPr/>
                    <a:lstStyle/>
                    <a:p>
                      <a:pPr algn="ctr"/>
                      <a:endParaRPr lang="zh-TW" altLang="en-US" dirty="0">
                        <a:solidFill>
                          <a:srgbClr val="7030A0"/>
                        </a:solidFill>
                      </a:endParaRPr>
                    </a:p>
                  </a:txBody>
                  <a:tcPr>
                    <a:noFill/>
                  </a:tcPr>
                </a:tc>
                <a:tc hMerge="1">
                  <a:txBody>
                    <a:bodyPr/>
                    <a:lstStyle/>
                    <a:p>
                      <a:pPr algn="ctr"/>
                      <a:endParaRPr lang="zh-TW" altLang="en-US" dirty="0">
                        <a:solidFill>
                          <a:schemeClr val="bg1"/>
                        </a:solidFill>
                      </a:endParaRPr>
                    </a:p>
                  </a:txBody>
                  <a:tcPr>
                    <a:noFill/>
                  </a:tcPr>
                </a:tc>
                <a:tc hMerge="1">
                  <a:txBody>
                    <a:bodyPr/>
                    <a:lstStyle/>
                    <a:p>
                      <a:pPr algn="ctr"/>
                      <a:endParaRPr lang="en-US" altLang="zh-TW" sz="2800" dirty="0">
                        <a:solidFill>
                          <a:srgbClr val="0070C0"/>
                        </a:solidFill>
                      </a:endParaRPr>
                    </a:p>
                  </a:txBody>
                  <a:tcPr>
                    <a:noFill/>
                  </a:tcPr>
                </a:tc>
                <a:tc hMerge="1">
                  <a:txBody>
                    <a:bodyPr/>
                    <a:lstStyle/>
                    <a:p>
                      <a:pPr algn="ctr"/>
                      <a:endParaRPr lang="zh-TW" altLang="en-US" dirty="0">
                        <a:solidFill>
                          <a:schemeClr val="bg1"/>
                        </a:solidFill>
                      </a:endParaRPr>
                    </a:p>
                  </a:txBody>
                  <a:tcPr>
                    <a:noFill/>
                  </a:tcPr>
                </a:tc>
                <a:tc hMerge="1">
                  <a:txBody>
                    <a:bodyPr/>
                    <a:lstStyle/>
                    <a:p>
                      <a:pPr algn="ctr">
                        <a:lnSpc>
                          <a:spcPct val="100000"/>
                        </a:lnSpc>
                      </a:pPr>
                      <a:endParaRPr lang="en-US" altLang="zh-TW" sz="2800" dirty="0">
                        <a:solidFill>
                          <a:srgbClr val="FFFF00"/>
                        </a:solidFill>
                      </a:endParaRPr>
                    </a:p>
                  </a:txBody>
                  <a:tcPr>
                    <a:noFill/>
                  </a:tcPr>
                </a:tc>
                <a:extLst>
                  <a:ext uri="{0D108BD9-81ED-4DB2-BD59-A6C34878D82A}">
                    <a16:rowId xmlns:a16="http://schemas.microsoft.com/office/drawing/2014/main" val="1060324035"/>
                  </a:ext>
                </a:extLst>
              </a:tr>
            </a:tbl>
          </a:graphicData>
        </a:graphic>
      </p:graphicFrame>
      <p:sp>
        <p:nvSpPr>
          <p:cNvPr id="12" name="橢圓 11">
            <a:extLst>
              <a:ext uri="{FF2B5EF4-FFF2-40B4-BE49-F238E27FC236}">
                <a16:creationId xmlns:a16="http://schemas.microsoft.com/office/drawing/2014/main" id="{8166F107-EA1B-4FFF-8DC3-35160983B594}"/>
              </a:ext>
            </a:extLst>
          </p:cNvPr>
          <p:cNvSpPr/>
          <p:nvPr/>
        </p:nvSpPr>
        <p:spPr>
          <a:xfrm>
            <a:off x="2951312" y="5683681"/>
            <a:ext cx="792088" cy="7559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34C71B16-B244-4466-83AC-A8F44349B3FA}"/>
              </a:ext>
            </a:extLst>
          </p:cNvPr>
          <p:cNvSpPr/>
          <p:nvPr/>
        </p:nvSpPr>
        <p:spPr>
          <a:xfrm>
            <a:off x="3815408" y="5683681"/>
            <a:ext cx="792088" cy="7559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4" name="橢圓 13">
            <a:extLst>
              <a:ext uri="{FF2B5EF4-FFF2-40B4-BE49-F238E27FC236}">
                <a16:creationId xmlns:a16="http://schemas.microsoft.com/office/drawing/2014/main" id="{1634FA7E-8504-47F3-A738-FFF469CFBDD4}"/>
              </a:ext>
            </a:extLst>
          </p:cNvPr>
          <p:cNvSpPr/>
          <p:nvPr/>
        </p:nvSpPr>
        <p:spPr>
          <a:xfrm>
            <a:off x="4751512" y="5683681"/>
            <a:ext cx="792088" cy="7559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A00A17EF-1B67-46F7-84EC-18EDDE037343}"/>
              </a:ext>
            </a:extLst>
          </p:cNvPr>
          <p:cNvSpPr/>
          <p:nvPr/>
        </p:nvSpPr>
        <p:spPr>
          <a:xfrm>
            <a:off x="5687616" y="5683681"/>
            <a:ext cx="792088" cy="7559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id="{5320DE45-2A5C-4811-B1F3-82B296ADCF09}"/>
              </a:ext>
            </a:extLst>
          </p:cNvPr>
          <p:cNvSpPr/>
          <p:nvPr/>
        </p:nvSpPr>
        <p:spPr>
          <a:xfrm>
            <a:off x="6551712" y="5683681"/>
            <a:ext cx="792088" cy="7559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9" name="橢圓 18">
            <a:extLst>
              <a:ext uri="{FF2B5EF4-FFF2-40B4-BE49-F238E27FC236}">
                <a16:creationId xmlns:a16="http://schemas.microsoft.com/office/drawing/2014/main" id="{4F32008A-B38D-4FFC-9E75-C3A4B506003F}"/>
              </a:ext>
            </a:extLst>
          </p:cNvPr>
          <p:cNvSpPr/>
          <p:nvPr/>
        </p:nvSpPr>
        <p:spPr>
          <a:xfrm>
            <a:off x="8063880" y="5683681"/>
            <a:ext cx="792088" cy="7559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20" name="橢圓 19">
            <a:extLst>
              <a:ext uri="{FF2B5EF4-FFF2-40B4-BE49-F238E27FC236}">
                <a16:creationId xmlns:a16="http://schemas.microsoft.com/office/drawing/2014/main" id="{542F57AD-36F5-4A81-BDD0-BA196D60487D}"/>
              </a:ext>
            </a:extLst>
          </p:cNvPr>
          <p:cNvSpPr/>
          <p:nvPr/>
        </p:nvSpPr>
        <p:spPr>
          <a:xfrm>
            <a:off x="10116108" y="5683681"/>
            <a:ext cx="792088" cy="7559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21" name="橢圓 20">
            <a:extLst>
              <a:ext uri="{FF2B5EF4-FFF2-40B4-BE49-F238E27FC236}">
                <a16:creationId xmlns:a16="http://schemas.microsoft.com/office/drawing/2014/main" id="{B82D3897-DDE9-42A4-B51F-285D189DB234}"/>
              </a:ext>
            </a:extLst>
          </p:cNvPr>
          <p:cNvSpPr/>
          <p:nvPr/>
        </p:nvSpPr>
        <p:spPr>
          <a:xfrm>
            <a:off x="12409075" y="5683681"/>
            <a:ext cx="792088" cy="7559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22" name="橢圓 21">
            <a:extLst>
              <a:ext uri="{FF2B5EF4-FFF2-40B4-BE49-F238E27FC236}">
                <a16:creationId xmlns:a16="http://schemas.microsoft.com/office/drawing/2014/main" id="{2865ECA7-72D0-44F5-BAD3-75374F18452C}"/>
              </a:ext>
            </a:extLst>
          </p:cNvPr>
          <p:cNvSpPr/>
          <p:nvPr/>
        </p:nvSpPr>
        <p:spPr>
          <a:xfrm>
            <a:off x="14335840" y="5683681"/>
            <a:ext cx="792088" cy="7559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23" name="橢圓 22">
            <a:extLst>
              <a:ext uri="{FF2B5EF4-FFF2-40B4-BE49-F238E27FC236}">
                <a16:creationId xmlns:a16="http://schemas.microsoft.com/office/drawing/2014/main" id="{31C1F519-EA69-4221-9A8A-3DF55BADA854}"/>
              </a:ext>
            </a:extLst>
          </p:cNvPr>
          <p:cNvSpPr/>
          <p:nvPr/>
        </p:nvSpPr>
        <p:spPr>
          <a:xfrm>
            <a:off x="16232763" y="5683681"/>
            <a:ext cx="792088" cy="7559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24" name="文字方塊 23">
            <a:extLst>
              <a:ext uri="{FF2B5EF4-FFF2-40B4-BE49-F238E27FC236}">
                <a16:creationId xmlns:a16="http://schemas.microsoft.com/office/drawing/2014/main" id="{9D4CF898-F50B-4F77-B72C-4B387B8ACCC3}"/>
              </a:ext>
            </a:extLst>
          </p:cNvPr>
          <p:cNvSpPr txBox="1"/>
          <p:nvPr/>
        </p:nvSpPr>
        <p:spPr>
          <a:xfrm>
            <a:off x="3329353" y="7222016"/>
            <a:ext cx="2682298" cy="1077218"/>
          </a:xfrm>
          <a:prstGeom prst="rect">
            <a:avLst/>
          </a:prstGeom>
          <a:noFill/>
        </p:spPr>
        <p:txBody>
          <a:bodyPr wrap="square" rtlCol="0">
            <a:spAutoFit/>
          </a:bodyPr>
          <a:lstStyle/>
          <a:p>
            <a:pPr algn="ctr"/>
            <a:r>
              <a:rPr lang="en-US" altLang="zh-TW" b="1" dirty="0"/>
              <a:t>80min</a:t>
            </a:r>
          </a:p>
          <a:p>
            <a:pPr algn="ctr"/>
            <a:r>
              <a:rPr lang="en-US" altLang="zh-TW" b="1" dirty="0"/>
              <a:t>(Hands-on)</a:t>
            </a:r>
            <a:endParaRPr lang="zh-TW" altLang="en-US" b="1" dirty="0"/>
          </a:p>
        </p:txBody>
      </p:sp>
      <p:cxnSp>
        <p:nvCxnSpPr>
          <p:cNvPr id="26" name="直線單箭頭接點 25">
            <a:extLst>
              <a:ext uri="{FF2B5EF4-FFF2-40B4-BE49-F238E27FC236}">
                <a16:creationId xmlns:a16="http://schemas.microsoft.com/office/drawing/2014/main" id="{FB391568-86C9-43CB-B2DA-F09748BCF9C8}"/>
              </a:ext>
            </a:extLst>
          </p:cNvPr>
          <p:cNvCxnSpPr>
            <a:cxnSpLocks/>
          </p:cNvCxnSpPr>
          <p:nvPr/>
        </p:nvCxnSpPr>
        <p:spPr>
          <a:xfrm>
            <a:off x="2015208" y="7015708"/>
            <a:ext cx="5472608" cy="0"/>
          </a:xfrm>
          <a:prstGeom prst="straightConnector1">
            <a:avLst/>
          </a:prstGeom>
          <a:ln w="190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AA22AD0-7452-4788-A2CE-4FAA193F5D8B}"/>
              </a:ext>
            </a:extLst>
          </p:cNvPr>
          <p:cNvCxnSpPr>
            <a:cxnSpLocks/>
          </p:cNvCxnSpPr>
          <p:nvPr/>
        </p:nvCxnSpPr>
        <p:spPr>
          <a:xfrm>
            <a:off x="7487816" y="7015708"/>
            <a:ext cx="10537882" cy="0"/>
          </a:xfrm>
          <a:prstGeom prst="straightConnector1">
            <a:avLst/>
          </a:prstGeom>
          <a:ln w="1905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E054C679-D23B-48AF-879E-090B5BD9B269}"/>
              </a:ext>
            </a:extLst>
          </p:cNvPr>
          <p:cNvSpPr txBox="1"/>
          <p:nvPr/>
        </p:nvSpPr>
        <p:spPr>
          <a:xfrm>
            <a:off x="12276350" y="7197663"/>
            <a:ext cx="1332148" cy="1077218"/>
          </a:xfrm>
          <a:prstGeom prst="rect">
            <a:avLst/>
          </a:prstGeom>
          <a:noFill/>
        </p:spPr>
        <p:txBody>
          <a:bodyPr wrap="square" rtlCol="0">
            <a:spAutoFit/>
          </a:bodyPr>
          <a:lstStyle/>
          <a:p>
            <a:r>
              <a:rPr lang="en-US" altLang="zh-TW" b="1" dirty="0"/>
              <a:t>10min(Intro)</a:t>
            </a:r>
            <a:endParaRPr lang="zh-TW" altLang="en-US" b="1" dirty="0"/>
          </a:p>
        </p:txBody>
      </p:sp>
      <p:sp>
        <p:nvSpPr>
          <p:cNvPr id="33" name="文字方塊 32">
            <a:extLst>
              <a:ext uri="{FF2B5EF4-FFF2-40B4-BE49-F238E27FC236}">
                <a16:creationId xmlns:a16="http://schemas.microsoft.com/office/drawing/2014/main" id="{F02931B2-1D7A-4FDE-B487-5B874A58D1AF}"/>
              </a:ext>
            </a:extLst>
          </p:cNvPr>
          <p:cNvSpPr txBox="1"/>
          <p:nvPr/>
        </p:nvSpPr>
        <p:spPr>
          <a:xfrm>
            <a:off x="274658" y="8667236"/>
            <a:ext cx="12410091" cy="584775"/>
          </a:xfrm>
          <a:prstGeom prst="rect">
            <a:avLst/>
          </a:prstGeom>
          <a:noFill/>
        </p:spPr>
        <p:txBody>
          <a:bodyPr wrap="square" rtlCol="0">
            <a:spAutoFit/>
          </a:bodyPr>
          <a:lstStyle/>
          <a:p>
            <a:r>
              <a:rPr lang="en-US" altLang="zh-TW" dirty="0"/>
              <a:t>Azure Portal (110-1-CS456L)</a:t>
            </a:r>
            <a:r>
              <a:rPr lang="zh-TW" altLang="en-US" dirty="0"/>
              <a:t>：</a:t>
            </a:r>
            <a:r>
              <a:rPr lang="en-US" altLang="zh-TW" dirty="0">
                <a:solidFill>
                  <a:srgbClr val="00B0F0"/>
                </a:solidFill>
              </a:rPr>
              <a:t>https://portal.azure.com/#home</a:t>
            </a:r>
            <a:endParaRPr lang="zh-TW" altLang="en-US" dirty="0">
              <a:solidFill>
                <a:srgbClr val="00B0F0"/>
              </a:solidFill>
            </a:endParaRPr>
          </a:p>
        </p:txBody>
      </p:sp>
      <p:sp>
        <p:nvSpPr>
          <p:cNvPr id="2" name="文字方塊 1">
            <a:extLst>
              <a:ext uri="{FF2B5EF4-FFF2-40B4-BE49-F238E27FC236}">
                <a16:creationId xmlns:a16="http://schemas.microsoft.com/office/drawing/2014/main" id="{47F2B480-2B1D-4102-AA16-4396ECC01A8F}"/>
              </a:ext>
            </a:extLst>
          </p:cNvPr>
          <p:cNvSpPr txBox="1"/>
          <p:nvPr/>
        </p:nvSpPr>
        <p:spPr>
          <a:xfrm>
            <a:off x="262301" y="9595844"/>
            <a:ext cx="18962817" cy="1077218"/>
          </a:xfrm>
          <a:prstGeom prst="rect">
            <a:avLst/>
          </a:prstGeom>
          <a:noFill/>
        </p:spPr>
        <p:txBody>
          <a:bodyPr wrap="square" rtlCol="0">
            <a:spAutoFit/>
          </a:bodyPr>
          <a:lstStyle/>
          <a:p>
            <a:r>
              <a:rPr lang="en-US" altLang="zh-TW" dirty="0"/>
              <a:t>Microsoft Learn</a:t>
            </a:r>
            <a:r>
              <a:rPr lang="zh-TW" altLang="en-US" dirty="0"/>
              <a:t>：</a:t>
            </a:r>
            <a:r>
              <a:rPr lang="en-US" altLang="zh-TW" dirty="0"/>
              <a:t>https://docs.microsoft.com/en-us/learn/paths/create-serverless-applications/</a:t>
            </a:r>
          </a:p>
          <a:p>
            <a:endParaRPr lang="zh-TW" altLang="en-US" dirty="0"/>
          </a:p>
        </p:txBody>
      </p:sp>
    </p:spTree>
    <p:extLst>
      <p:ext uri="{BB962C8B-B14F-4D97-AF65-F5344CB8AC3E}">
        <p14:creationId xmlns:p14="http://schemas.microsoft.com/office/powerpoint/2010/main" val="382432485"/>
      </p:ext>
    </p:extLst>
  </p:cSld>
  <p:clrMapOvr>
    <a:masterClrMapping/>
  </p:clrMapOvr>
  <mc:AlternateContent xmlns:mc="http://schemas.openxmlformats.org/markup-compatibility/2006" xmlns:p14="http://schemas.microsoft.com/office/powerpoint/2010/main">
    <mc:Choice Requires="p14">
      <p:transition p14:dur="10" advTm="4601"/>
    </mc:Choice>
    <mc:Fallback xmlns="">
      <p:transition advTm="460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Secure HTTP triggers</a:t>
            </a:r>
            <a:endParaRPr lang="zh-TW" altLang="en-US" dirty="0"/>
          </a:p>
        </p:txBody>
      </p:sp>
      <p:pic>
        <p:nvPicPr>
          <p:cNvPr id="15" name="圖片 14">
            <a:extLst>
              <a:ext uri="{FF2B5EF4-FFF2-40B4-BE49-F238E27FC236}">
                <a16:creationId xmlns:a16="http://schemas.microsoft.com/office/drawing/2014/main" id="{D286104C-EF4D-44B8-8B24-8C9AA42F6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116" y="1357583"/>
            <a:ext cx="15913768" cy="8947867"/>
          </a:xfrm>
          <a:prstGeom prst="rect">
            <a:avLst/>
          </a:prstGeom>
        </p:spPr>
      </p:pic>
      <p:sp>
        <p:nvSpPr>
          <p:cNvPr id="16" name="文字方塊 15">
            <a:extLst>
              <a:ext uri="{FF2B5EF4-FFF2-40B4-BE49-F238E27FC236}">
                <a16:creationId xmlns:a16="http://schemas.microsoft.com/office/drawing/2014/main" id="{4E091FCE-B3AB-4099-8CCA-CCB614102688}"/>
              </a:ext>
            </a:extLst>
          </p:cNvPr>
          <p:cNvSpPr txBox="1"/>
          <p:nvPr/>
        </p:nvSpPr>
        <p:spPr>
          <a:xfrm>
            <a:off x="1187116" y="5831516"/>
            <a:ext cx="1764196" cy="720080"/>
          </a:xfrm>
          <a:prstGeom prst="rect">
            <a:avLst/>
          </a:prstGeom>
          <a:noFill/>
          <a:ln w="38100">
            <a:solidFill>
              <a:srgbClr val="C00000"/>
            </a:solidFill>
          </a:ln>
        </p:spPr>
        <p:txBody>
          <a:bodyPr wrap="square" rtlCol="0">
            <a:spAutoFit/>
          </a:bodyPr>
          <a:lstStyle/>
          <a:p>
            <a:endParaRPr lang="zh-TW" altLang="en-US" dirty="0"/>
          </a:p>
        </p:txBody>
      </p:sp>
      <p:sp>
        <p:nvSpPr>
          <p:cNvPr id="17" name="文字方塊 16">
            <a:extLst>
              <a:ext uri="{FF2B5EF4-FFF2-40B4-BE49-F238E27FC236}">
                <a16:creationId xmlns:a16="http://schemas.microsoft.com/office/drawing/2014/main" id="{5173A3C5-07DD-4CE3-8B65-0A2ACFBBD53C}"/>
              </a:ext>
            </a:extLst>
          </p:cNvPr>
          <p:cNvSpPr txBox="1"/>
          <p:nvPr/>
        </p:nvSpPr>
        <p:spPr>
          <a:xfrm>
            <a:off x="5759624" y="5111436"/>
            <a:ext cx="1152128" cy="720080"/>
          </a:xfrm>
          <a:prstGeom prst="rect">
            <a:avLst/>
          </a:prstGeom>
          <a:noFill/>
          <a:ln w="38100">
            <a:solidFill>
              <a:srgbClr val="FFC000"/>
            </a:solidFill>
          </a:ln>
        </p:spPr>
        <p:txBody>
          <a:bodyPr wrap="square" rtlCol="0">
            <a:spAutoFit/>
          </a:bodyPr>
          <a:lstStyle/>
          <a:p>
            <a:endParaRPr lang="zh-TW" altLang="en-US" dirty="0"/>
          </a:p>
        </p:txBody>
      </p:sp>
      <p:sp>
        <p:nvSpPr>
          <p:cNvPr id="18" name="文字方塊 17">
            <a:extLst>
              <a:ext uri="{FF2B5EF4-FFF2-40B4-BE49-F238E27FC236}">
                <a16:creationId xmlns:a16="http://schemas.microsoft.com/office/drawing/2014/main" id="{57BE061D-D38B-458B-87E2-5FA3488B74D5}"/>
              </a:ext>
            </a:extLst>
          </p:cNvPr>
          <p:cNvSpPr txBox="1"/>
          <p:nvPr/>
        </p:nvSpPr>
        <p:spPr>
          <a:xfrm>
            <a:off x="13680504" y="6367636"/>
            <a:ext cx="1512168" cy="1077218"/>
          </a:xfrm>
          <a:prstGeom prst="rect">
            <a:avLst/>
          </a:prstGeom>
          <a:noFill/>
          <a:ln w="38100">
            <a:solidFill>
              <a:srgbClr val="FFFF00"/>
            </a:solidFill>
          </a:ln>
        </p:spPr>
        <p:txBody>
          <a:bodyPr wrap="square" rtlCol="0">
            <a:spAutoFit/>
          </a:bodyPr>
          <a:lstStyle/>
          <a:p>
            <a:endParaRPr lang="en-US" altLang="zh-TW" dirty="0"/>
          </a:p>
          <a:p>
            <a:r>
              <a:rPr lang="en-US" altLang="zh-TW" dirty="0">
                <a:solidFill>
                  <a:srgbClr val="92D050"/>
                </a:solidFill>
              </a:rPr>
              <a:t>Store-2</a:t>
            </a:r>
            <a:endParaRPr lang="zh-TW" altLang="en-US" dirty="0">
              <a:solidFill>
                <a:srgbClr val="92D050"/>
              </a:solidFill>
            </a:endParaRPr>
          </a:p>
        </p:txBody>
      </p:sp>
    </p:spTree>
    <p:extLst>
      <p:ext uri="{BB962C8B-B14F-4D97-AF65-F5344CB8AC3E}">
        <p14:creationId xmlns:p14="http://schemas.microsoft.com/office/powerpoint/2010/main" val="61964489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Detect and broadcast database changes - 3</a:t>
            </a:r>
            <a:endParaRPr lang="zh-TW" altLang="en-US" dirty="0"/>
          </a:p>
        </p:txBody>
      </p:sp>
      <p:pic>
        <p:nvPicPr>
          <p:cNvPr id="5" name="內容版面配置區 4">
            <a:extLst>
              <a:ext uri="{FF2B5EF4-FFF2-40B4-BE49-F238E27FC236}">
                <a16:creationId xmlns:a16="http://schemas.microsoft.com/office/drawing/2014/main" id="{74BC4338-C81A-4FD3-BD19-9C44CC1140BB}"/>
              </a:ext>
            </a:extLst>
          </p:cNvPr>
          <p:cNvPicPr>
            <a:picLocks noGrp="1" noChangeAspect="1"/>
          </p:cNvPicPr>
          <p:nvPr>
            <p:ph idx="1"/>
          </p:nvPr>
        </p:nvPicPr>
        <p:blipFill>
          <a:blip r:embed="rId3"/>
          <a:stretch>
            <a:fillRect/>
          </a:stretch>
        </p:blipFill>
        <p:spPr>
          <a:xfrm>
            <a:off x="836308" y="1248407"/>
            <a:ext cx="16615384" cy="9000000"/>
          </a:xfrm>
        </p:spPr>
      </p:pic>
    </p:spTree>
    <p:extLst>
      <p:ext uri="{BB962C8B-B14F-4D97-AF65-F5344CB8AC3E}">
        <p14:creationId xmlns:p14="http://schemas.microsoft.com/office/powerpoint/2010/main" val="84981129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Update the web application - 1</a:t>
            </a:r>
          </a:p>
        </p:txBody>
      </p:sp>
      <p:sp>
        <p:nvSpPr>
          <p:cNvPr id="9" name="內容版面配置區 8">
            <a:extLst>
              <a:ext uri="{FF2B5EF4-FFF2-40B4-BE49-F238E27FC236}">
                <a16:creationId xmlns:a16="http://schemas.microsoft.com/office/drawing/2014/main" id="{4B0D79C4-DF1B-49C9-9056-26F1C1D375C3}"/>
              </a:ext>
            </a:extLst>
          </p:cNvPr>
          <p:cNvSpPr>
            <a:spLocks noGrp="1"/>
          </p:cNvSpPr>
          <p:nvPr>
            <p:ph idx="1"/>
          </p:nvPr>
        </p:nvSpPr>
        <p:spPr/>
        <p:txBody>
          <a:bodyPr/>
          <a:lstStyle/>
          <a:p>
            <a:endParaRPr lang="zh-TW" altLang="en-US"/>
          </a:p>
        </p:txBody>
      </p:sp>
      <p:pic>
        <p:nvPicPr>
          <p:cNvPr id="11" name="圖片 10">
            <a:extLst>
              <a:ext uri="{FF2B5EF4-FFF2-40B4-BE49-F238E27FC236}">
                <a16:creationId xmlns:a16="http://schemas.microsoft.com/office/drawing/2014/main" id="{39FEC7E2-B771-4A76-B8C9-37D7474FB2EF}"/>
              </a:ext>
            </a:extLst>
          </p:cNvPr>
          <p:cNvPicPr>
            <a:picLocks noChangeAspect="1"/>
          </p:cNvPicPr>
          <p:nvPr/>
        </p:nvPicPr>
        <p:blipFill>
          <a:blip r:embed="rId3"/>
          <a:stretch>
            <a:fillRect/>
          </a:stretch>
        </p:blipFill>
        <p:spPr>
          <a:xfrm>
            <a:off x="712254" y="1241217"/>
            <a:ext cx="16615385" cy="9000000"/>
          </a:xfrm>
          <a:prstGeom prst="rect">
            <a:avLst/>
          </a:prstGeom>
        </p:spPr>
      </p:pic>
    </p:spTree>
    <p:extLst>
      <p:ext uri="{BB962C8B-B14F-4D97-AF65-F5344CB8AC3E}">
        <p14:creationId xmlns:p14="http://schemas.microsoft.com/office/powerpoint/2010/main" val="183391318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Update the web application - 2</a:t>
            </a:r>
            <a:endParaRPr lang="zh-TW" altLang="en-US" dirty="0"/>
          </a:p>
        </p:txBody>
      </p:sp>
      <p:pic>
        <p:nvPicPr>
          <p:cNvPr id="5" name="內容版面配置區 4">
            <a:extLst>
              <a:ext uri="{FF2B5EF4-FFF2-40B4-BE49-F238E27FC236}">
                <a16:creationId xmlns:a16="http://schemas.microsoft.com/office/drawing/2014/main" id="{D22E548C-7EFF-4946-9664-52A3C2C7AFFE}"/>
              </a:ext>
            </a:extLst>
          </p:cNvPr>
          <p:cNvPicPr>
            <a:picLocks noGrp="1" noChangeAspect="1"/>
          </p:cNvPicPr>
          <p:nvPr>
            <p:ph idx="1"/>
          </p:nvPr>
        </p:nvPicPr>
        <p:blipFill>
          <a:blip r:embed="rId3"/>
          <a:stretch>
            <a:fillRect/>
          </a:stretch>
        </p:blipFill>
        <p:spPr>
          <a:xfrm>
            <a:off x="836308" y="1259110"/>
            <a:ext cx="16615384" cy="9000000"/>
          </a:xfrm>
        </p:spPr>
      </p:pic>
    </p:spTree>
    <p:extLst>
      <p:ext uri="{BB962C8B-B14F-4D97-AF65-F5344CB8AC3E}">
        <p14:creationId xmlns:p14="http://schemas.microsoft.com/office/powerpoint/2010/main" val="147542360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application</a:t>
            </a:r>
            <a:r>
              <a:rPr lang="zh-TW" altLang="en-US" dirty="0"/>
              <a:t> </a:t>
            </a:r>
            <a:r>
              <a:rPr lang="en-US" altLang="zh-TW" dirty="0"/>
              <a:t>-</a:t>
            </a:r>
            <a:r>
              <a:rPr lang="zh-TW" altLang="en-US" dirty="0"/>
              <a:t> </a:t>
            </a:r>
            <a:r>
              <a:rPr lang="en-US" altLang="zh-TW" dirty="0"/>
              <a:t>1</a:t>
            </a:r>
            <a:endParaRPr lang="zh-TW" altLang="en-US" dirty="0"/>
          </a:p>
        </p:txBody>
      </p:sp>
      <p:pic>
        <p:nvPicPr>
          <p:cNvPr id="5" name="內容版面配置區 4">
            <a:extLst>
              <a:ext uri="{FF2B5EF4-FFF2-40B4-BE49-F238E27FC236}">
                <a16:creationId xmlns:a16="http://schemas.microsoft.com/office/drawing/2014/main" id="{89468CC4-B236-476A-818D-411DA736B7C9}"/>
              </a:ext>
            </a:extLst>
          </p:cNvPr>
          <p:cNvPicPr>
            <a:picLocks noGrp="1" noChangeAspect="1"/>
          </p:cNvPicPr>
          <p:nvPr>
            <p:ph idx="1"/>
          </p:nvPr>
        </p:nvPicPr>
        <p:blipFill>
          <a:blip r:embed="rId3"/>
          <a:stretch>
            <a:fillRect/>
          </a:stretch>
        </p:blipFill>
        <p:spPr>
          <a:xfrm>
            <a:off x="755650" y="1234084"/>
            <a:ext cx="16776699" cy="9000000"/>
          </a:xfrm>
        </p:spPr>
      </p:pic>
    </p:spTree>
    <p:extLst>
      <p:ext uri="{BB962C8B-B14F-4D97-AF65-F5344CB8AC3E}">
        <p14:creationId xmlns:p14="http://schemas.microsoft.com/office/powerpoint/2010/main" val="314711731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application</a:t>
            </a:r>
            <a:r>
              <a:rPr lang="zh-TW" altLang="en-US" dirty="0"/>
              <a:t> </a:t>
            </a:r>
            <a:r>
              <a:rPr lang="en-US" altLang="zh-TW" dirty="0"/>
              <a:t>-</a:t>
            </a:r>
            <a:r>
              <a:rPr lang="zh-TW" altLang="en-US" dirty="0"/>
              <a:t> </a:t>
            </a:r>
            <a:r>
              <a:rPr lang="en-US" altLang="zh-TW" dirty="0"/>
              <a:t>2</a:t>
            </a:r>
            <a:endParaRPr lang="zh-TW" altLang="en-US" dirty="0"/>
          </a:p>
        </p:txBody>
      </p:sp>
      <p:pic>
        <p:nvPicPr>
          <p:cNvPr id="5" name="內容版面配置區 4">
            <a:extLst>
              <a:ext uri="{FF2B5EF4-FFF2-40B4-BE49-F238E27FC236}">
                <a16:creationId xmlns:a16="http://schemas.microsoft.com/office/drawing/2014/main" id="{50CE9FF5-1E0F-4F0D-B1EE-F1506D98537E}"/>
              </a:ext>
            </a:extLst>
          </p:cNvPr>
          <p:cNvPicPr>
            <a:picLocks noGrp="1" noChangeAspect="1"/>
          </p:cNvPicPr>
          <p:nvPr>
            <p:ph idx="1"/>
          </p:nvPr>
        </p:nvPicPr>
        <p:blipFill rotWithShape="1">
          <a:blip r:embed="rId3"/>
          <a:srcRect l="55871" t="60559"/>
          <a:stretch/>
        </p:blipFill>
        <p:spPr>
          <a:xfrm>
            <a:off x="3879656" y="6583660"/>
            <a:ext cx="14121328" cy="3549716"/>
          </a:xfrm>
        </p:spPr>
      </p:pic>
      <p:pic>
        <p:nvPicPr>
          <p:cNvPr id="6" name="內容版面配置區 4">
            <a:extLst>
              <a:ext uri="{FF2B5EF4-FFF2-40B4-BE49-F238E27FC236}">
                <a16:creationId xmlns:a16="http://schemas.microsoft.com/office/drawing/2014/main" id="{C7A438DD-A192-4799-8D63-1628DF8318BF}"/>
              </a:ext>
            </a:extLst>
          </p:cNvPr>
          <p:cNvPicPr>
            <a:picLocks noChangeAspect="1"/>
          </p:cNvPicPr>
          <p:nvPr/>
        </p:nvPicPr>
        <p:blipFill rotWithShape="1">
          <a:blip r:embed="rId3"/>
          <a:srcRect r="79073" b="37360"/>
          <a:stretch/>
        </p:blipFill>
        <p:spPr>
          <a:xfrm>
            <a:off x="6623720" y="534988"/>
            <a:ext cx="6696744" cy="5637608"/>
          </a:xfrm>
          <a:prstGeom prst="rect">
            <a:avLst/>
          </a:prstGeom>
        </p:spPr>
      </p:pic>
    </p:spTree>
    <p:extLst>
      <p:ext uri="{BB962C8B-B14F-4D97-AF65-F5344CB8AC3E}">
        <p14:creationId xmlns:p14="http://schemas.microsoft.com/office/powerpoint/2010/main" val="256093661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Login</a:t>
            </a:r>
            <a:endParaRPr lang="zh-TW" altLang="en-US" dirty="0"/>
          </a:p>
        </p:txBody>
      </p:sp>
      <p:sp>
        <p:nvSpPr>
          <p:cNvPr id="3" name="內容版面配置區 2">
            <a:extLst>
              <a:ext uri="{FF2B5EF4-FFF2-40B4-BE49-F238E27FC236}">
                <a16:creationId xmlns:a16="http://schemas.microsoft.com/office/drawing/2014/main" id="{91F11544-2253-4BC3-B214-7E51660B51F0}"/>
              </a:ext>
            </a:extLst>
          </p:cNvPr>
          <p:cNvSpPr>
            <a:spLocks noGrp="1"/>
          </p:cNvSpPr>
          <p:nvPr>
            <p:ph idx="1"/>
          </p:nvPr>
        </p:nvSpPr>
        <p:spPr/>
        <p:txBody>
          <a:bodyPr/>
          <a:lstStyle/>
          <a:p>
            <a:r>
              <a:rPr lang="en-US" altLang="zh-TW" dirty="0"/>
              <a:t>F1</a:t>
            </a:r>
          </a:p>
          <a:p>
            <a:r>
              <a:rPr lang="en-US" altLang="zh-TW" dirty="0"/>
              <a:t>&gt; Azure Sign in</a:t>
            </a:r>
            <a:endParaRPr lang="zh-TW" altLang="en-US" dirty="0"/>
          </a:p>
        </p:txBody>
      </p:sp>
    </p:spTree>
    <p:extLst>
      <p:ext uri="{BB962C8B-B14F-4D97-AF65-F5344CB8AC3E}">
        <p14:creationId xmlns:p14="http://schemas.microsoft.com/office/powerpoint/2010/main" val="26626538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263B9FB4-95C2-4749-8EE3-B623472464A6}"/>
              </a:ext>
            </a:extLst>
          </p:cNvPr>
          <p:cNvPicPr>
            <a:picLocks noGrp="1" noChangeAspect="1"/>
          </p:cNvPicPr>
          <p:nvPr>
            <p:ph idx="1"/>
          </p:nvPr>
        </p:nvPicPr>
        <p:blipFill>
          <a:blip r:embed="rId3"/>
          <a:stretch>
            <a:fillRect/>
          </a:stretch>
        </p:blipFill>
        <p:spPr>
          <a:xfrm>
            <a:off x="836308" y="1287000"/>
            <a:ext cx="16615384" cy="9000000"/>
          </a:xfrm>
        </p:spPr>
      </p:pic>
    </p:spTree>
    <p:extLst>
      <p:ext uri="{BB962C8B-B14F-4D97-AF65-F5344CB8AC3E}">
        <p14:creationId xmlns:p14="http://schemas.microsoft.com/office/powerpoint/2010/main" val="81080269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Select Subscriptions</a:t>
            </a:r>
            <a:endParaRPr lang="zh-TW" altLang="en-US" dirty="0"/>
          </a:p>
        </p:txBody>
      </p:sp>
      <p:pic>
        <p:nvPicPr>
          <p:cNvPr id="5" name="內容版面配置區 4">
            <a:extLst>
              <a:ext uri="{FF2B5EF4-FFF2-40B4-BE49-F238E27FC236}">
                <a16:creationId xmlns:a16="http://schemas.microsoft.com/office/drawing/2014/main" id="{C2A62B8D-86B8-457A-8563-A0FA4CCCA7FA}"/>
              </a:ext>
            </a:extLst>
          </p:cNvPr>
          <p:cNvPicPr>
            <a:picLocks noGrp="1" noChangeAspect="1"/>
          </p:cNvPicPr>
          <p:nvPr>
            <p:ph idx="1"/>
          </p:nvPr>
        </p:nvPicPr>
        <p:blipFill rotWithShape="1">
          <a:blip r:embed="rId3"/>
          <a:srcRect l="-2866"/>
          <a:stretch/>
        </p:blipFill>
        <p:spPr>
          <a:xfrm>
            <a:off x="474146" y="1267451"/>
            <a:ext cx="17091601" cy="9000000"/>
          </a:xfrm>
        </p:spPr>
      </p:pic>
    </p:spTree>
    <p:extLst>
      <p:ext uri="{BB962C8B-B14F-4D97-AF65-F5344CB8AC3E}">
        <p14:creationId xmlns:p14="http://schemas.microsoft.com/office/powerpoint/2010/main" val="399861920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Deploy the function app - 1</a:t>
            </a:r>
            <a:endParaRPr lang="zh-TW" altLang="en-US" dirty="0"/>
          </a:p>
        </p:txBody>
      </p:sp>
      <p:sp>
        <p:nvSpPr>
          <p:cNvPr id="3" name="內容版面配置區 2">
            <a:extLst>
              <a:ext uri="{FF2B5EF4-FFF2-40B4-BE49-F238E27FC236}">
                <a16:creationId xmlns:a16="http://schemas.microsoft.com/office/drawing/2014/main" id="{91F11544-2253-4BC3-B214-7E51660B51F0}"/>
              </a:ext>
            </a:extLst>
          </p:cNvPr>
          <p:cNvSpPr>
            <a:spLocks noGrp="1"/>
          </p:cNvSpPr>
          <p:nvPr>
            <p:ph idx="1"/>
          </p:nvPr>
        </p:nvSpPr>
        <p:spPr/>
        <p:txBody>
          <a:bodyPr/>
          <a:lstStyle/>
          <a:p>
            <a:endParaRPr lang="zh-TW" altLang="en-US" dirty="0"/>
          </a:p>
        </p:txBody>
      </p:sp>
      <p:graphicFrame>
        <p:nvGraphicFramePr>
          <p:cNvPr id="5" name="表格 4">
            <a:extLst>
              <a:ext uri="{FF2B5EF4-FFF2-40B4-BE49-F238E27FC236}">
                <a16:creationId xmlns:a16="http://schemas.microsoft.com/office/drawing/2014/main" id="{337E10DE-11D6-4201-AAE6-416BE70682F5}"/>
              </a:ext>
            </a:extLst>
          </p:cNvPr>
          <p:cNvGraphicFramePr>
            <a:graphicFrameLocks/>
          </p:cNvGraphicFramePr>
          <p:nvPr>
            <p:extLst>
              <p:ext uri="{D42A27DB-BD31-4B8C-83A1-F6EECF244321}">
                <p14:modId xmlns:p14="http://schemas.microsoft.com/office/powerpoint/2010/main" val="399156482"/>
              </p:ext>
            </p:extLst>
          </p:nvPr>
        </p:nvGraphicFramePr>
        <p:xfrm>
          <a:off x="914400" y="1738313"/>
          <a:ext cx="16459200" cy="5791200"/>
        </p:xfrm>
        <a:graphic>
          <a:graphicData uri="http://schemas.openxmlformats.org/drawingml/2006/table">
            <a:tbl>
              <a:tblPr firstRow="1" bandRow="1">
                <a:tableStyleId>{93296810-A885-4BE3-A3E7-6D5BEEA58F35}</a:tableStyleId>
              </a:tblPr>
              <a:tblGrid>
                <a:gridCol w="8229600">
                  <a:extLst>
                    <a:ext uri="{9D8B030D-6E8A-4147-A177-3AD203B41FA5}">
                      <a16:colId xmlns:a16="http://schemas.microsoft.com/office/drawing/2014/main" val="2978118962"/>
                    </a:ext>
                  </a:extLst>
                </a:gridCol>
                <a:gridCol w="8229600">
                  <a:extLst>
                    <a:ext uri="{9D8B030D-6E8A-4147-A177-3AD203B41FA5}">
                      <a16:colId xmlns:a16="http://schemas.microsoft.com/office/drawing/2014/main" val="105258201"/>
                    </a:ext>
                  </a:extLst>
                </a:gridCol>
              </a:tblGrid>
              <a:tr h="37084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518933155"/>
                  </a:ext>
                </a:extLst>
              </a:tr>
              <a:tr h="370840">
                <a:tc>
                  <a:txBody>
                    <a:bodyPr/>
                    <a:lstStyle/>
                    <a:p>
                      <a:endParaRPr lang="zh-TW" altLang="en-US" dirty="0">
                        <a:solidFill>
                          <a:schemeClr val="bg1"/>
                        </a:solidFill>
                      </a:endParaRPr>
                    </a:p>
                  </a:txBody>
                  <a:tcPr/>
                </a:tc>
                <a:tc>
                  <a:txBody>
                    <a:bodyPr/>
                    <a:lstStyle/>
                    <a:p>
                      <a:r>
                        <a:rPr kumimoji="1" lang="en-US" altLang="zh-TW" sz="3200" b="1" i="0" kern="1200" dirty="0">
                          <a:solidFill>
                            <a:schemeClr val="bg1"/>
                          </a:solidFill>
                          <a:effectLst/>
                          <a:latin typeface="+mn-lt"/>
                          <a:ea typeface="+mn-ea"/>
                          <a:cs typeface="+mn-cs"/>
                        </a:rPr>
                        <a:t>Azure Functions: Deploy to Function App</a:t>
                      </a:r>
                      <a:endParaRPr lang="zh-TW" altLang="en-US" dirty="0">
                        <a:solidFill>
                          <a:schemeClr val="bg1"/>
                        </a:solidFill>
                      </a:endParaRPr>
                    </a:p>
                  </a:txBody>
                  <a:tcPr/>
                </a:tc>
                <a:extLst>
                  <a:ext uri="{0D108BD9-81ED-4DB2-BD59-A6C34878D82A}">
                    <a16:rowId xmlns:a16="http://schemas.microsoft.com/office/drawing/2014/main" val="429587739"/>
                  </a:ext>
                </a:extLst>
              </a:tr>
              <a:tr h="370840">
                <a:tc>
                  <a:txBody>
                    <a:bodyPr/>
                    <a:lstStyle/>
                    <a:p>
                      <a:pPr algn="l" fontAlgn="t"/>
                      <a:r>
                        <a:rPr lang="en-US" dirty="0">
                          <a:solidFill>
                            <a:schemeClr val="bg1"/>
                          </a:solidFill>
                          <a:effectLst/>
                        </a:rPr>
                        <a:t>Template</a:t>
                      </a:r>
                    </a:p>
                  </a:txBody>
                  <a:tcPr/>
                </a:tc>
                <a:tc>
                  <a:txBody>
                    <a:bodyPr/>
                    <a:lstStyle/>
                    <a:p>
                      <a:pPr algn="l" fontAlgn="t"/>
                      <a:r>
                        <a:rPr lang="en-US" dirty="0">
                          <a:solidFill>
                            <a:schemeClr val="bg1"/>
                          </a:solidFill>
                          <a:effectLst/>
                        </a:rPr>
                        <a:t>Create new Function App in Azure... Advanced</a:t>
                      </a:r>
                    </a:p>
                  </a:txBody>
                  <a:tcPr/>
                </a:tc>
                <a:extLst>
                  <a:ext uri="{0D108BD9-81ED-4DB2-BD59-A6C34878D82A}">
                    <a16:rowId xmlns:a16="http://schemas.microsoft.com/office/drawing/2014/main" val="3766415737"/>
                  </a:ext>
                </a:extLst>
              </a:tr>
              <a:tr h="370840">
                <a:tc>
                  <a:txBody>
                    <a:bodyPr/>
                    <a:lstStyle/>
                    <a:p>
                      <a:pPr algn="l" fontAlgn="t"/>
                      <a:r>
                        <a:rPr lang="en-US" dirty="0">
                          <a:solidFill>
                            <a:schemeClr val="bg1"/>
                          </a:solidFill>
                          <a:effectLst/>
                        </a:rPr>
                        <a:t>Name</a:t>
                      </a:r>
                    </a:p>
                  </a:txBody>
                  <a:tcPr/>
                </a:tc>
                <a:tc>
                  <a:txBody>
                    <a:bodyPr/>
                    <a:lstStyle/>
                    <a:p>
                      <a:pPr algn="l" fontAlgn="t"/>
                      <a:r>
                        <a:rPr lang="en-US" dirty="0">
                          <a:solidFill>
                            <a:srgbClr val="FF0000"/>
                          </a:solidFill>
                          <a:effectLst/>
                        </a:rPr>
                        <a:t>10727211-deployfunctionapp</a:t>
                      </a:r>
                    </a:p>
                  </a:txBody>
                  <a:tcPr/>
                </a:tc>
                <a:extLst>
                  <a:ext uri="{0D108BD9-81ED-4DB2-BD59-A6C34878D82A}">
                    <a16:rowId xmlns:a16="http://schemas.microsoft.com/office/drawing/2014/main" val="1132886437"/>
                  </a:ext>
                </a:extLst>
              </a:tr>
              <a:tr h="370840">
                <a:tc>
                  <a:txBody>
                    <a:bodyPr/>
                    <a:lstStyle/>
                    <a:p>
                      <a:pPr algn="l" fontAlgn="t"/>
                      <a:r>
                        <a:rPr lang="en-US" dirty="0">
                          <a:solidFill>
                            <a:schemeClr val="bg1"/>
                          </a:solidFill>
                          <a:effectLst/>
                        </a:rPr>
                        <a:t>Running Stack</a:t>
                      </a:r>
                    </a:p>
                  </a:txBody>
                  <a:tcPr/>
                </a:tc>
                <a:tc>
                  <a:txBody>
                    <a:bodyPr/>
                    <a:lstStyle/>
                    <a:p>
                      <a:pPr algn="l" fontAlgn="t"/>
                      <a:r>
                        <a:rPr lang="en-US" dirty="0">
                          <a:solidFill>
                            <a:schemeClr val="bg1"/>
                          </a:solidFill>
                          <a:effectLst/>
                        </a:rPr>
                        <a:t>Node.js 8 LTS</a:t>
                      </a:r>
                    </a:p>
                  </a:txBody>
                  <a:tcPr/>
                </a:tc>
                <a:extLst>
                  <a:ext uri="{0D108BD9-81ED-4DB2-BD59-A6C34878D82A}">
                    <a16:rowId xmlns:a16="http://schemas.microsoft.com/office/drawing/2014/main" val="3447697745"/>
                  </a:ext>
                </a:extLst>
              </a:tr>
              <a:tr h="370840">
                <a:tc>
                  <a:txBody>
                    <a:bodyPr/>
                    <a:lstStyle/>
                    <a:p>
                      <a:pPr algn="l" fontAlgn="t"/>
                      <a:r>
                        <a:rPr lang="en-US" dirty="0">
                          <a:solidFill>
                            <a:schemeClr val="bg1"/>
                          </a:solidFill>
                          <a:effectLst/>
                        </a:rPr>
                        <a:t>Resource Group</a:t>
                      </a:r>
                    </a:p>
                  </a:txBody>
                  <a:tcPr/>
                </a:tc>
                <a:tc>
                  <a:txBody>
                    <a:bodyPr/>
                    <a:lstStyle/>
                    <a:p>
                      <a:pPr algn="l" fontAlgn="t"/>
                      <a:r>
                        <a:rPr lang="en-US" dirty="0">
                          <a:solidFill>
                            <a:schemeClr val="bg1"/>
                          </a:solidFill>
                          <a:effectLst/>
                        </a:rPr>
                        <a:t>110-1-CS456L</a:t>
                      </a:r>
                    </a:p>
                  </a:txBody>
                  <a:tcPr/>
                </a:tc>
                <a:extLst>
                  <a:ext uri="{0D108BD9-81ED-4DB2-BD59-A6C34878D82A}">
                    <a16:rowId xmlns:a16="http://schemas.microsoft.com/office/drawing/2014/main" val="2372392661"/>
                  </a:ext>
                </a:extLst>
              </a:tr>
              <a:tr h="370840">
                <a:tc>
                  <a:txBody>
                    <a:bodyPr/>
                    <a:lstStyle/>
                    <a:p>
                      <a:pPr algn="l" fontAlgn="t"/>
                      <a:r>
                        <a:rPr lang="en-US" dirty="0">
                          <a:solidFill>
                            <a:schemeClr val="bg1"/>
                          </a:solidFill>
                          <a:effectLst/>
                        </a:rPr>
                        <a:t>Location for new resource</a:t>
                      </a:r>
                    </a:p>
                  </a:txBody>
                  <a:tcPr/>
                </a:tc>
                <a:tc>
                  <a:txBody>
                    <a:bodyPr/>
                    <a:lstStyle/>
                    <a:p>
                      <a:pPr algn="l" fontAlgn="t"/>
                      <a:r>
                        <a:rPr lang="zh-TW" altLang="en-US" dirty="0">
                          <a:solidFill>
                            <a:srgbClr val="FF0000"/>
                          </a:solidFill>
                          <a:effectLst/>
                        </a:rPr>
                        <a:t>東南亞 </a:t>
                      </a:r>
                      <a:r>
                        <a:rPr lang="en-US" altLang="zh-TW" dirty="0">
                          <a:solidFill>
                            <a:srgbClr val="FF0000"/>
                          </a:solidFill>
                          <a:effectLst/>
                        </a:rPr>
                        <a:t>(for CS456L)</a:t>
                      </a:r>
                      <a:endParaRPr lang="en-US" dirty="0">
                        <a:solidFill>
                          <a:srgbClr val="FF0000"/>
                        </a:solidFill>
                        <a:effectLst/>
                      </a:endParaRPr>
                    </a:p>
                  </a:txBody>
                  <a:tcPr/>
                </a:tc>
                <a:extLst>
                  <a:ext uri="{0D108BD9-81ED-4DB2-BD59-A6C34878D82A}">
                    <a16:rowId xmlns:a16="http://schemas.microsoft.com/office/drawing/2014/main" val="2321813003"/>
                  </a:ext>
                </a:extLst>
              </a:tr>
              <a:tr h="370840">
                <a:tc>
                  <a:txBody>
                    <a:bodyPr/>
                    <a:lstStyle/>
                    <a:p>
                      <a:pPr algn="l" fontAlgn="t"/>
                      <a:r>
                        <a:rPr lang="en-US" dirty="0">
                          <a:solidFill>
                            <a:schemeClr val="bg1"/>
                          </a:solidFill>
                          <a:effectLst/>
                        </a:rPr>
                        <a:t>Hosting Plan</a:t>
                      </a:r>
                    </a:p>
                  </a:txBody>
                  <a:tcPr/>
                </a:tc>
                <a:tc>
                  <a:txBody>
                    <a:bodyPr/>
                    <a:lstStyle/>
                    <a:p>
                      <a:pPr algn="l" fontAlgn="t"/>
                      <a:r>
                        <a:rPr lang="en-US" dirty="0">
                          <a:solidFill>
                            <a:schemeClr val="bg1"/>
                          </a:solidFill>
                          <a:effectLst/>
                        </a:rPr>
                        <a:t>Consumption</a:t>
                      </a:r>
                    </a:p>
                  </a:txBody>
                  <a:tcPr/>
                </a:tc>
                <a:extLst>
                  <a:ext uri="{0D108BD9-81ED-4DB2-BD59-A6C34878D82A}">
                    <a16:rowId xmlns:a16="http://schemas.microsoft.com/office/drawing/2014/main" val="626048017"/>
                  </a:ext>
                </a:extLst>
              </a:tr>
              <a:tr h="370840">
                <a:tc>
                  <a:txBody>
                    <a:bodyPr/>
                    <a:lstStyle/>
                    <a:p>
                      <a:pPr algn="l" fontAlgn="t"/>
                      <a:r>
                        <a:rPr lang="en-US" dirty="0">
                          <a:solidFill>
                            <a:schemeClr val="bg1"/>
                          </a:solidFill>
                          <a:effectLst/>
                        </a:rPr>
                        <a:t>storage</a:t>
                      </a:r>
                    </a:p>
                  </a:txBody>
                  <a:tcPr/>
                </a:tc>
                <a:tc>
                  <a:txBody>
                    <a:bodyPr/>
                    <a:lstStyle/>
                    <a:p>
                      <a:pPr algn="l" fontAlgn="t"/>
                      <a:r>
                        <a:rPr lang="en-US" dirty="0">
                          <a:solidFill>
                            <a:srgbClr val="FF0000"/>
                          </a:solidFill>
                          <a:effectLst/>
                        </a:rPr>
                        <a:t>10727211model9storage</a:t>
                      </a:r>
                    </a:p>
                  </a:txBody>
                  <a:tcPr/>
                </a:tc>
                <a:extLst>
                  <a:ext uri="{0D108BD9-81ED-4DB2-BD59-A6C34878D82A}">
                    <a16:rowId xmlns:a16="http://schemas.microsoft.com/office/drawing/2014/main" val="3785791379"/>
                  </a:ext>
                </a:extLst>
              </a:tr>
              <a:tr h="370840">
                <a:tc>
                  <a:txBody>
                    <a:bodyPr/>
                    <a:lstStyle/>
                    <a:p>
                      <a:pPr algn="l" fontAlgn="t"/>
                      <a:r>
                        <a:rPr lang="en-US" dirty="0">
                          <a:solidFill>
                            <a:schemeClr val="bg1"/>
                          </a:solidFill>
                          <a:effectLst/>
                        </a:rPr>
                        <a:t>Application Insights resource</a:t>
                      </a:r>
                    </a:p>
                  </a:txBody>
                  <a:tcPr/>
                </a:tc>
                <a:tc>
                  <a:txBody>
                    <a:bodyPr/>
                    <a:lstStyle/>
                    <a:p>
                      <a:pPr algn="l" fontAlgn="t"/>
                      <a:r>
                        <a:rPr lang="en-US" dirty="0">
                          <a:solidFill>
                            <a:schemeClr val="bg1"/>
                          </a:solidFill>
                          <a:effectLst/>
                        </a:rPr>
                        <a:t>Skip for now</a:t>
                      </a:r>
                    </a:p>
                  </a:txBody>
                  <a:tcPr/>
                </a:tc>
                <a:extLst>
                  <a:ext uri="{0D108BD9-81ED-4DB2-BD59-A6C34878D82A}">
                    <a16:rowId xmlns:a16="http://schemas.microsoft.com/office/drawing/2014/main" val="1372779309"/>
                  </a:ext>
                </a:extLst>
              </a:tr>
            </a:tbl>
          </a:graphicData>
        </a:graphic>
      </p:graphicFrame>
    </p:spTree>
    <p:extLst>
      <p:ext uri="{BB962C8B-B14F-4D97-AF65-F5344CB8AC3E}">
        <p14:creationId xmlns:p14="http://schemas.microsoft.com/office/powerpoint/2010/main" val="147621351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Deploy the function app - 2</a:t>
            </a:r>
            <a:endParaRPr lang="zh-TW" altLang="en-US" dirty="0"/>
          </a:p>
        </p:txBody>
      </p:sp>
      <p:pic>
        <p:nvPicPr>
          <p:cNvPr id="5" name="內容版面配置區 4">
            <a:extLst>
              <a:ext uri="{FF2B5EF4-FFF2-40B4-BE49-F238E27FC236}">
                <a16:creationId xmlns:a16="http://schemas.microsoft.com/office/drawing/2014/main" id="{1A903574-6578-4809-A20C-04362DB07DA4}"/>
              </a:ext>
            </a:extLst>
          </p:cNvPr>
          <p:cNvPicPr>
            <a:picLocks noGrp="1" noChangeAspect="1"/>
          </p:cNvPicPr>
          <p:nvPr>
            <p:ph idx="1"/>
          </p:nvPr>
        </p:nvPicPr>
        <p:blipFill>
          <a:blip r:embed="rId3"/>
          <a:stretch>
            <a:fillRect/>
          </a:stretch>
        </p:blipFill>
        <p:spPr>
          <a:xfrm>
            <a:off x="712255" y="1234084"/>
            <a:ext cx="16615384" cy="9000000"/>
          </a:xfrm>
        </p:spPr>
      </p:pic>
    </p:spTree>
    <p:extLst>
      <p:ext uri="{BB962C8B-B14F-4D97-AF65-F5344CB8AC3E}">
        <p14:creationId xmlns:p14="http://schemas.microsoft.com/office/powerpoint/2010/main" val="198575635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Function</a:t>
            </a:r>
            <a:endParaRPr lang="zh-TW" altLang="en-US" dirty="0"/>
          </a:p>
        </p:txBody>
      </p:sp>
      <p:sp>
        <p:nvSpPr>
          <p:cNvPr id="2" name="文字方塊 1">
            <a:extLst>
              <a:ext uri="{FF2B5EF4-FFF2-40B4-BE49-F238E27FC236}">
                <a16:creationId xmlns:a16="http://schemas.microsoft.com/office/drawing/2014/main" id="{EC28BE0E-8C1E-4695-B851-62EB3C46A9F2}"/>
              </a:ext>
            </a:extLst>
          </p:cNvPr>
          <p:cNvSpPr txBox="1"/>
          <p:nvPr/>
        </p:nvSpPr>
        <p:spPr>
          <a:xfrm>
            <a:off x="790346" y="2189922"/>
            <a:ext cx="15986501" cy="1077218"/>
          </a:xfrm>
          <a:prstGeom prst="rect">
            <a:avLst/>
          </a:prstGeom>
          <a:noFill/>
        </p:spPr>
        <p:txBody>
          <a:bodyPr wrap="square" rtlCol="0">
            <a:spAutoFit/>
          </a:bodyPr>
          <a:lstStyle/>
          <a:p>
            <a:r>
              <a:rPr lang="en-US" altLang="zh-TW" dirty="0"/>
              <a:t>curl --header "Content-Type: application/json" --header "x-functions-key: </a:t>
            </a:r>
            <a:r>
              <a:rPr lang="en-US" altLang="zh-TW" dirty="0">
                <a:solidFill>
                  <a:srgbClr val="92D050"/>
                </a:solidFill>
              </a:rPr>
              <a:t>&lt;your-function-key&gt;</a:t>
            </a:r>
            <a:r>
              <a:rPr lang="en-US" altLang="zh-TW" dirty="0"/>
              <a:t>" --request POST --data "{\"name\": \"Azure Function\"}" </a:t>
            </a:r>
            <a:r>
              <a:rPr lang="en-US" altLang="zh-TW" dirty="0">
                <a:solidFill>
                  <a:srgbClr val="92D050"/>
                </a:solidFill>
              </a:rPr>
              <a:t>&lt;your-https-</a:t>
            </a:r>
            <a:r>
              <a:rPr lang="en-US" altLang="zh-TW" dirty="0" err="1">
                <a:solidFill>
                  <a:srgbClr val="92D050"/>
                </a:solidFill>
              </a:rPr>
              <a:t>url</a:t>
            </a:r>
            <a:r>
              <a:rPr lang="en-US" altLang="zh-TW" dirty="0">
                <a:solidFill>
                  <a:srgbClr val="92D050"/>
                </a:solidFill>
              </a:rPr>
              <a:t>&gt;</a:t>
            </a:r>
            <a:endParaRPr lang="zh-TW" altLang="en-US" dirty="0">
              <a:solidFill>
                <a:srgbClr val="92D050"/>
              </a:solidFill>
            </a:endParaRPr>
          </a:p>
        </p:txBody>
      </p:sp>
      <p:sp>
        <p:nvSpPr>
          <p:cNvPr id="3" name="文字方塊 2">
            <a:extLst>
              <a:ext uri="{FF2B5EF4-FFF2-40B4-BE49-F238E27FC236}">
                <a16:creationId xmlns:a16="http://schemas.microsoft.com/office/drawing/2014/main" id="{472B0A76-72C6-48EE-9D6D-B5B628E723FF}"/>
              </a:ext>
            </a:extLst>
          </p:cNvPr>
          <p:cNvSpPr txBox="1"/>
          <p:nvPr/>
        </p:nvSpPr>
        <p:spPr>
          <a:xfrm>
            <a:off x="575048" y="5791572"/>
            <a:ext cx="16674499" cy="2554545"/>
          </a:xfrm>
          <a:prstGeom prst="rect">
            <a:avLst/>
          </a:prstGeom>
          <a:noFill/>
        </p:spPr>
        <p:txBody>
          <a:bodyPr wrap="square" rtlCol="0">
            <a:spAutoFit/>
          </a:bodyPr>
          <a:lstStyle/>
          <a:p>
            <a:r>
              <a:rPr lang="en-US" altLang="zh-TW" dirty="0"/>
              <a:t>curl --header "Content-Type: application/json" --header "x-functions-key: </a:t>
            </a:r>
            <a:r>
              <a:rPr lang="en-US" altLang="zh-TW" dirty="0">
                <a:solidFill>
                  <a:srgbClr val="92D050"/>
                </a:solidFill>
              </a:rPr>
              <a:t>KIUjh7DBaezfoAALnHoSsOlQMSDUUBvDEBcxDUNJZVguivXN8p2Hdg==" </a:t>
            </a:r>
            <a:r>
              <a:rPr lang="en-US" altLang="zh-TW" dirty="0"/>
              <a:t>--request POST --data "{\"name\": \"Azure Function\"}" </a:t>
            </a:r>
            <a:r>
              <a:rPr lang="en-US" altLang="zh-TW" dirty="0">
                <a:solidFill>
                  <a:srgbClr val="92D050"/>
                </a:solidFill>
              </a:rPr>
              <a:t>https://10727211-functionapp.azurewebsites.net/api/HttpTrigger1?code=KIUjh7DBaezfoAALnHoSsOlQMSDUUBvDEBcxDUNJZVguivXN8p2Hdg==</a:t>
            </a:r>
            <a:endParaRPr lang="zh-TW" altLang="en-US" dirty="0">
              <a:solidFill>
                <a:srgbClr val="92D050"/>
              </a:solidFill>
            </a:endParaRPr>
          </a:p>
        </p:txBody>
      </p:sp>
      <p:sp>
        <p:nvSpPr>
          <p:cNvPr id="5" name="箭號: 向下 4">
            <a:extLst>
              <a:ext uri="{FF2B5EF4-FFF2-40B4-BE49-F238E27FC236}">
                <a16:creationId xmlns:a16="http://schemas.microsoft.com/office/drawing/2014/main" id="{B084A427-F072-476C-84D0-AE7F7545A542}"/>
              </a:ext>
            </a:extLst>
          </p:cNvPr>
          <p:cNvSpPr/>
          <p:nvPr/>
        </p:nvSpPr>
        <p:spPr>
          <a:xfrm>
            <a:off x="7631832" y="3690570"/>
            <a:ext cx="936104" cy="1800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E2380B0-077B-4C09-BD1A-25CB54BD63DB}"/>
              </a:ext>
            </a:extLst>
          </p:cNvPr>
          <p:cNvSpPr txBox="1"/>
          <p:nvPr/>
        </p:nvSpPr>
        <p:spPr>
          <a:xfrm>
            <a:off x="8753980" y="5143500"/>
            <a:ext cx="1728192" cy="584775"/>
          </a:xfrm>
          <a:prstGeom prst="rect">
            <a:avLst/>
          </a:prstGeom>
          <a:solidFill>
            <a:schemeClr val="accent6"/>
          </a:solidFill>
          <a:ln>
            <a:solidFill>
              <a:srgbClr val="FF0000"/>
            </a:solidFill>
          </a:ln>
        </p:spPr>
        <p:txBody>
          <a:bodyPr wrap="square" rtlCol="0">
            <a:spAutoFit/>
          </a:bodyPr>
          <a:lstStyle/>
          <a:p>
            <a:r>
              <a:rPr lang="en-US" altLang="zh-TW" dirty="0"/>
              <a:t>Replace</a:t>
            </a:r>
            <a:endParaRPr lang="zh-TW" altLang="en-US" dirty="0"/>
          </a:p>
        </p:txBody>
      </p:sp>
    </p:spTree>
    <p:extLst>
      <p:ext uri="{BB962C8B-B14F-4D97-AF65-F5344CB8AC3E}">
        <p14:creationId xmlns:p14="http://schemas.microsoft.com/office/powerpoint/2010/main" val="415597687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Deploy the function app - 3</a:t>
            </a:r>
            <a:endParaRPr lang="zh-TW" altLang="en-US" dirty="0"/>
          </a:p>
        </p:txBody>
      </p:sp>
      <p:pic>
        <p:nvPicPr>
          <p:cNvPr id="5" name="內容版面配置區 4">
            <a:extLst>
              <a:ext uri="{FF2B5EF4-FFF2-40B4-BE49-F238E27FC236}">
                <a16:creationId xmlns:a16="http://schemas.microsoft.com/office/drawing/2014/main" id="{C0E38ADC-DA9E-4DD8-90CA-EECE85B9414B}"/>
              </a:ext>
            </a:extLst>
          </p:cNvPr>
          <p:cNvPicPr>
            <a:picLocks noGrp="1" noChangeAspect="1"/>
          </p:cNvPicPr>
          <p:nvPr>
            <p:ph idx="1"/>
          </p:nvPr>
        </p:nvPicPr>
        <p:blipFill>
          <a:blip r:embed="rId3"/>
          <a:stretch>
            <a:fillRect/>
          </a:stretch>
        </p:blipFill>
        <p:spPr>
          <a:xfrm>
            <a:off x="790347" y="1219378"/>
            <a:ext cx="16615384" cy="9000000"/>
          </a:xfrm>
        </p:spPr>
      </p:pic>
    </p:spTree>
    <p:extLst>
      <p:ext uri="{BB962C8B-B14F-4D97-AF65-F5344CB8AC3E}">
        <p14:creationId xmlns:p14="http://schemas.microsoft.com/office/powerpoint/2010/main" val="200568249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Deploy the function app - 4</a:t>
            </a:r>
            <a:endParaRPr lang="zh-TW" altLang="en-US" dirty="0"/>
          </a:p>
        </p:txBody>
      </p:sp>
      <p:graphicFrame>
        <p:nvGraphicFramePr>
          <p:cNvPr id="2" name="內容版面配置區 1">
            <a:extLst>
              <a:ext uri="{FF2B5EF4-FFF2-40B4-BE49-F238E27FC236}">
                <a16:creationId xmlns:a16="http://schemas.microsoft.com/office/drawing/2014/main" id="{E1B40E3D-75F8-4452-BEE4-85852FBEFCAD}"/>
              </a:ext>
            </a:extLst>
          </p:cNvPr>
          <p:cNvGraphicFramePr>
            <a:graphicFrameLocks noGrp="1"/>
          </p:cNvGraphicFramePr>
          <p:nvPr>
            <p:ph idx="1"/>
            <p:extLst>
              <p:ext uri="{D42A27DB-BD31-4B8C-83A1-F6EECF244321}">
                <p14:modId xmlns:p14="http://schemas.microsoft.com/office/powerpoint/2010/main" val="1579296781"/>
              </p:ext>
            </p:extLst>
          </p:nvPr>
        </p:nvGraphicFramePr>
        <p:xfrm>
          <a:off x="914400" y="1738313"/>
          <a:ext cx="16459200" cy="1737360"/>
        </p:xfrm>
        <a:graphic>
          <a:graphicData uri="http://schemas.openxmlformats.org/drawingml/2006/table">
            <a:tbl>
              <a:tblPr firstRow="1" bandRow="1">
                <a:tableStyleId>{93296810-A885-4BE3-A3E7-6D5BEEA58F35}</a:tableStyleId>
              </a:tblPr>
              <a:tblGrid>
                <a:gridCol w="8229600">
                  <a:extLst>
                    <a:ext uri="{9D8B030D-6E8A-4147-A177-3AD203B41FA5}">
                      <a16:colId xmlns:a16="http://schemas.microsoft.com/office/drawing/2014/main" val="3501479982"/>
                    </a:ext>
                  </a:extLst>
                </a:gridCol>
                <a:gridCol w="8229600">
                  <a:extLst>
                    <a:ext uri="{9D8B030D-6E8A-4147-A177-3AD203B41FA5}">
                      <a16:colId xmlns:a16="http://schemas.microsoft.com/office/drawing/2014/main" val="2533475095"/>
                    </a:ext>
                  </a:extLst>
                </a:gridCol>
              </a:tblGrid>
              <a:tr h="37084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4020681337"/>
                  </a:ext>
                </a:extLst>
              </a:tr>
              <a:tr h="370840">
                <a:tc>
                  <a:txBody>
                    <a:bodyPr/>
                    <a:lstStyle/>
                    <a:p>
                      <a:endParaRPr lang="zh-TW" altLang="en-US" dirty="0">
                        <a:solidFill>
                          <a:schemeClr val="bg1"/>
                        </a:solidFill>
                      </a:endParaRPr>
                    </a:p>
                  </a:txBody>
                  <a:tcPr/>
                </a:tc>
                <a:tc>
                  <a:txBody>
                    <a:bodyPr/>
                    <a:lstStyle/>
                    <a:p>
                      <a:r>
                        <a:rPr kumimoji="1" lang="en-US" altLang="zh-TW" sz="3200" b="1" i="0" kern="1200" dirty="0">
                          <a:solidFill>
                            <a:schemeClr val="bg1"/>
                          </a:solidFill>
                          <a:effectLst/>
                          <a:latin typeface="+mn-lt"/>
                          <a:ea typeface="+mn-ea"/>
                          <a:cs typeface="+mn-cs"/>
                        </a:rPr>
                        <a:t>Azure Functions: Upload local settings</a:t>
                      </a:r>
                      <a:endParaRPr lang="zh-TW" altLang="en-US" dirty="0">
                        <a:solidFill>
                          <a:schemeClr val="bg1"/>
                        </a:solidFill>
                      </a:endParaRPr>
                    </a:p>
                  </a:txBody>
                  <a:tcPr/>
                </a:tc>
                <a:extLst>
                  <a:ext uri="{0D108BD9-81ED-4DB2-BD59-A6C34878D82A}">
                    <a16:rowId xmlns:a16="http://schemas.microsoft.com/office/drawing/2014/main" val="1315414441"/>
                  </a:ext>
                </a:extLst>
              </a:tr>
              <a:tr h="370840">
                <a:tc>
                  <a:txBody>
                    <a:bodyPr/>
                    <a:lstStyle/>
                    <a:p>
                      <a:pPr algn="l" fontAlgn="t"/>
                      <a:r>
                        <a:rPr lang="en-US" dirty="0">
                          <a:solidFill>
                            <a:schemeClr val="bg1"/>
                          </a:solidFill>
                          <a:effectLst/>
                        </a:rPr>
                        <a:t>Function App in Azure</a:t>
                      </a:r>
                    </a:p>
                  </a:txBody>
                  <a:tcPr/>
                </a:tc>
                <a:tc>
                  <a:txBody>
                    <a:bodyPr/>
                    <a:lstStyle/>
                    <a:p>
                      <a:pPr algn="l" fontAlgn="t"/>
                      <a:r>
                        <a:rPr lang="en-US" dirty="0">
                          <a:solidFill>
                            <a:srgbClr val="FF0000"/>
                          </a:solidFill>
                          <a:effectLst/>
                        </a:rPr>
                        <a:t>10727211-deployfunctionapp</a:t>
                      </a:r>
                    </a:p>
                  </a:txBody>
                  <a:tcPr/>
                </a:tc>
                <a:extLst>
                  <a:ext uri="{0D108BD9-81ED-4DB2-BD59-A6C34878D82A}">
                    <a16:rowId xmlns:a16="http://schemas.microsoft.com/office/drawing/2014/main" val="845461946"/>
                  </a:ext>
                </a:extLst>
              </a:tr>
            </a:tbl>
          </a:graphicData>
        </a:graphic>
      </p:graphicFrame>
      <p:pic>
        <p:nvPicPr>
          <p:cNvPr id="6" name="圖片 5">
            <a:extLst>
              <a:ext uri="{FF2B5EF4-FFF2-40B4-BE49-F238E27FC236}">
                <a16:creationId xmlns:a16="http://schemas.microsoft.com/office/drawing/2014/main" id="{C359012C-CBAD-447D-96D4-2DAE440BB704}"/>
              </a:ext>
            </a:extLst>
          </p:cNvPr>
          <p:cNvPicPr>
            <a:picLocks noChangeAspect="1"/>
          </p:cNvPicPr>
          <p:nvPr/>
        </p:nvPicPr>
        <p:blipFill>
          <a:blip r:embed="rId3"/>
          <a:stretch>
            <a:fillRect/>
          </a:stretch>
        </p:blipFill>
        <p:spPr>
          <a:xfrm>
            <a:off x="5111552" y="5431532"/>
            <a:ext cx="7619760" cy="1737360"/>
          </a:xfrm>
          <a:prstGeom prst="rect">
            <a:avLst/>
          </a:prstGeom>
        </p:spPr>
      </p:pic>
    </p:spTree>
    <p:extLst>
      <p:ext uri="{BB962C8B-B14F-4D97-AF65-F5344CB8AC3E}">
        <p14:creationId xmlns:p14="http://schemas.microsoft.com/office/powerpoint/2010/main" val="30163109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a:xfrm>
            <a:off x="782165" y="721312"/>
            <a:ext cx="16459200" cy="915119"/>
          </a:xfrm>
        </p:spPr>
        <p:txBody>
          <a:bodyPr>
            <a:normAutofit fontScale="90000"/>
          </a:bodyPr>
          <a:lstStyle/>
          <a:p>
            <a:r>
              <a:rPr lang="en-US" altLang="zh-TW" dirty="0"/>
              <a:t>Configure static websites in Azure Storage &amp;&amp; </a:t>
            </a:r>
            <a:br>
              <a:rPr lang="en-US" altLang="zh-TW" dirty="0"/>
            </a:br>
            <a:r>
              <a:rPr lang="en-US" altLang="zh-TW" dirty="0"/>
              <a:t>Deploy the web application to Azure Storage</a:t>
            </a:r>
            <a:br>
              <a:rPr lang="en-US" altLang="zh-TW" dirty="0"/>
            </a:br>
            <a:endParaRPr lang="zh-TW" altLang="en-US" dirty="0"/>
          </a:p>
        </p:txBody>
      </p:sp>
      <p:pic>
        <p:nvPicPr>
          <p:cNvPr id="6" name="內容版面配置區 5">
            <a:extLst>
              <a:ext uri="{FF2B5EF4-FFF2-40B4-BE49-F238E27FC236}">
                <a16:creationId xmlns:a16="http://schemas.microsoft.com/office/drawing/2014/main" id="{659E8DB3-513E-4375-92AA-1E865B1ED060}"/>
              </a:ext>
            </a:extLst>
          </p:cNvPr>
          <p:cNvPicPr>
            <a:picLocks noGrp="1" noChangeAspect="1"/>
          </p:cNvPicPr>
          <p:nvPr>
            <p:ph idx="1"/>
          </p:nvPr>
        </p:nvPicPr>
        <p:blipFill>
          <a:blip r:embed="rId3"/>
          <a:stretch>
            <a:fillRect/>
          </a:stretch>
        </p:blipFill>
        <p:spPr>
          <a:xfrm>
            <a:off x="14112552" y="4837677"/>
            <a:ext cx="3589331" cy="1630821"/>
          </a:xfrm>
        </p:spPr>
      </p:pic>
      <p:graphicFrame>
        <p:nvGraphicFramePr>
          <p:cNvPr id="5" name="表格 4">
            <a:extLst>
              <a:ext uri="{FF2B5EF4-FFF2-40B4-BE49-F238E27FC236}">
                <a16:creationId xmlns:a16="http://schemas.microsoft.com/office/drawing/2014/main" id="{9EAA57BE-6649-438D-8E2C-696EC3713C65}"/>
              </a:ext>
            </a:extLst>
          </p:cNvPr>
          <p:cNvGraphicFramePr>
            <a:graphicFrameLocks/>
          </p:cNvGraphicFramePr>
          <p:nvPr>
            <p:extLst>
              <p:ext uri="{D42A27DB-BD31-4B8C-83A1-F6EECF244321}">
                <p14:modId xmlns:p14="http://schemas.microsoft.com/office/powerpoint/2010/main" val="513423128"/>
              </p:ext>
            </p:extLst>
          </p:nvPr>
        </p:nvGraphicFramePr>
        <p:xfrm>
          <a:off x="914400" y="1738313"/>
          <a:ext cx="16459200" cy="2895600"/>
        </p:xfrm>
        <a:graphic>
          <a:graphicData uri="http://schemas.openxmlformats.org/drawingml/2006/table">
            <a:tbl>
              <a:tblPr firstRow="1" bandRow="1">
                <a:tableStyleId>{93296810-A885-4BE3-A3E7-6D5BEEA58F35}</a:tableStyleId>
              </a:tblPr>
              <a:tblGrid>
                <a:gridCol w="6213376">
                  <a:extLst>
                    <a:ext uri="{9D8B030D-6E8A-4147-A177-3AD203B41FA5}">
                      <a16:colId xmlns:a16="http://schemas.microsoft.com/office/drawing/2014/main" val="2978118962"/>
                    </a:ext>
                  </a:extLst>
                </a:gridCol>
                <a:gridCol w="10245824">
                  <a:extLst>
                    <a:ext uri="{9D8B030D-6E8A-4147-A177-3AD203B41FA5}">
                      <a16:colId xmlns:a16="http://schemas.microsoft.com/office/drawing/2014/main" val="105258201"/>
                    </a:ext>
                  </a:extLst>
                </a:gridCol>
              </a:tblGrid>
              <a:tr h="37084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518933155"/>
                  </a:ext>
                </a:extLst>
              </a:tr>
              <a:tr h="370840">
                <a:tc>
                  <a:txBody>
                    <a:bodyPr/>
                    <a:lstStyle/>
                    <a:p>
                      <a:endParaRPr lang="zh-TW" altLang="en-US" dirty="0">
                        <a:solidFill>
                          <a:schemeClr val="bg1"/>
                        </a:solidFill>
                      </a:endParaRPr>
                    </a:p>
                  </a:txBody>
                  <a:tcPr/>
                </a:tc>
                <a:tc>
                  <a:txBody>
                    <a:bodyPr/>
                    <a:lstStyle/>
                    <a:p>
                      <a:r>
                        <a:rPr kumimoji="1" lang="en-US" altLang="zh-TW" sz="3200" b="1" i="0" kern="1200" dirty="0">
                          <a:solidFill>
                            <a:schemeClr val="bg1"/>
                          </a:solidFill>
                          <a:effectLst/>
                          <a:latin typeface="+mn-lt"/>
                          <a:ea typeface="+mn-ea"/>
                          <a:cs typeface="+mn-cs"/>
                        </a:rPr>
                        <a:t>Azure Storage: Configure Static Website</a:t>
                      </a:r>
                      <a:endParaRPr lang="zh-TW" altLang="en-US" dirty="0">
                        <a:solidFill>
                          <a:schemeClr val="bg1"/>
                        </a:solidFill>
                      </a:endParaRPr>
                    </a:p>
                  </a:txBody>
                  <a:tcPr/>
                </a:tc>
                <a:extLst>
                  <a:ext uri="{0D108BD9-81ED-4DB2-BD59-A6C34878D82A}">
                    <a16:rowId xmlns:a16="http://schemas.microsoft.com/office/drawing/2014/main" val="429587739"/>
                  </a:ext>
                </a:extLst>
              </a:tr>
              <a:tr h="370840">
                <a:tc>
                  <a:txBody>
                    <a:bodyPr/>
                    <a:lstStyle/>
                    <a:p>
                      <a:pPr algn="l" fontAlgn="t"/>
                      <a:r>
                        <a:rPr lang="en-US" dirty="0">
                          <a:solidFill>
                            <a:schemeClr val="bg1"/>
                          </a:solidFill>
                          <a:effectLst/>
                        </a:rPr>
                        <a:t>Storage account</a:t>
                      </a:r>
                    </a:p>
                  </a:txBody>
                  <a:tcPr/>
                </a:tc>
                <a:tc>
                  <a:txBody>
                    <a:bodyPr/>
                    <a:lstStyle/>
                    <a:p>
                      <a:pPr algn="l" fontAlgn="t"/>
                      <a:r>
                        <a:rPr lang="en-US" altLang="zh-TW" dirty="0">
                          <a:solidFill>
                            <a:srgbClr val="FF0000"/>
                          </a:solidFill>
                          <a:effectLst/>
                        </a:rPr>
                        <a:t>10727211model9storage</a:t>
                      </a:r>
                    </a:p>
                  </a:txBody>
                  <a:tcPr/>
                </a:tc>
                <a:extLst>
                  <a:ext uri="{0D108BD9-81ED-4DB2-BD59-A6C34878D82A}">
                    <a16:rowId xmlns:a16="http://schemas.microsoft.com/office/drawing/2014/main" val="3766415737"/>
                  </a:ext>
                </a:extLst>
              </a:tr>
              <a:tr h="370840">
                <a:tc>
                  <a:txBody>
                    <a:bodyPr/>
                    <a:lstStyle/>
                    <a:p>
                      <a:pPr algn="l" fontAlgn="t"/>
                      <a:r>
                        <a:rPr lang="en-US" altLang="zh-TW" dirty="0">
                          <a:solidFill>
                            <a:schemeClr val="bg1"/>
                          </a:solidFill>
                          <a:effectLst/>
                        </a:rPr>
                        <a:t>Default file</a:t>
                      </a:r>
                      <a:endParaRPr lang="en-US" dirty="0">
                        <a:solidFill>
                          <a:schemeClr val="bg1"/>
                        </a:solidFill>
                        <a:effectLst/>
                      </a:endParaRPr>
                    </a:p>
                  </a:txBody>
                  <a:tcPr/>
                </a:tc>
                <a:tc>
                  <a:txBody>
                    <a:bodyPr/>
                    <a:lstStyle/>
                    <a:p>
                      <a:pPr algn="l" fontAlgn="t"/>
                      <a:r>
                        <a:rPr lang="en-US" dirty="0">
                          <a:solidFill>
                            <a:schemeClr val="bg1"/>
                          </a:solidFill>
                          <a:effectLst/>
                        </a:rPr>
                        <a:t>Index.html</a:t>
                      </a:r>
                    </a:p>
                  </a:txBody>
                  <a:tcPr/>
                </a:tc>
                <a:extLst>
                  <a:ext uri="{0D108BD9-81ED-4DB2-BD59-A6C34878D82A}">
                    <a16:rowId xmlns:a16="http://schemas.microsoft.com/office/drawing/2014/main" val="1132886437"/>
                  </a:ext>
                </a:extLst>
              </a:tr>
              <a:tr h="370840">
                <a:tc>
                  <a:txBody>
                    <a:bodyPr/>
                    <a:lstStyle/>
                    <a:p>
                      <a:pPr algn="l" fontAlgn="t"/>
                      <a:r>
                        <a:rPr lang="en-US" dirty="0">
                          <a:solidFill>
                            <a:schemeClr val="bg1"/>
                          </a:solidFill>
                          <a:effectLst/>
                        </a:rPr>
                        <a:t>Error document</a:t>
                      </a:r>
                    </a:p>
                  </a:txBody>
                  <a:tcPr/>
                </a:tc>
                <a:tc>
                  <a:txBody>
                    <a:bodyPr/>
                    <a:lstStyle/>
                    <a:p>
                      <a:pPr algn="l" fontAlgn="t"/>
                      <a:r>
                        <a:rPr lang="en-US" dirty="0">
                          <a:solidFill>
                            <a:schemeClr val="bg1"/>
                          </a:solidFill>
                          <a:effectLst/>
                        </a:rPr>
                        <a:t>Index.html</a:t>
                      </a:r>
                    </a:p>
                  </a:txBody>
                  <a:tcPr/>
                </a:tc>
                <a:extLst>
                  <a:ext uri="{0D108BD9-81ED-4DB2-BD59-A6C34878D82A}">
                    <a16:rowId xmlns:a16="http://schemas.microsoft.com/office/drawing/2014/main" val="3447697745"/>
                  </a:ext>
                </a:extLst>
              </a:tr>
            </a:tbl>
          </a:graphicData>
        </a:graphic>
      </p:graphicFrame>
      <p:graphicFrame>
        <p:nvGraphicFramePr>
          <p:cNvPr id="7" name="表格 6">
            <a:extLst>
              <a:ext uri="{FF2B5EF4-FFF2-40B4-BE49-F238E27FC236}">
                <a16:creationId xmlns:a16="http://schemas.microsoft.com/office/drawing/2014/main" id="{3E3571CB-AFC1-4FE2-8794-D037E671C742}"/>
              </a:ext>
            </a:extLst>
          </p:cNvPr>
          <p:cNvGraphicFramePr>
            <a:graphicFrameLocks/>
          </p:cNvGraphicFramePr>
          <p:nvPr>
            <p:extLst>
              <p:ext uri="{D42A27DB-BD31-4B8C-83A1-F6EECF244321}">
                <p14:modId xmlns:p14="http://schemas.microsoft.com/office/powerpoint/2010/main" val="550576"/>
              </p:ext>
            </p:extLst>
          </p:nvPr>
        </p:nvGraphicFramePr>
        <p:xfrm>
          <a:off x="782165" y="6672262"/>
          <a:ext cx="16459200" cy="3383280"/>
        </p:xfrm>
        <a:graphic>
          <a:graphicData uri="http://schemas.openxmlformats.org/drawingml/2006/table">
            <a:tbl>
              <a:tblPr firstRow="1" bandRow="1">
                <a:tableStyleId>{93296810-A885-4BE3-A3E7-6D5BEEA58F35}</a:tableStyleId>
              </a:tblPr>
              <a:tblGrid>
                <a:gridCol w="6345611">
                  <a:extLst>
                    <a:ext uri="{9D8B030D-6E8A-4147-A177-3AD203B41FA5}">
                      <a16:colId xmlns:a16="http://schemas.microsoft.com/office/drawing/2014/main" val="2978118962"/>
                    </a:ext>
                  </a:extLst>
                </a:gridCol>
                <a:gridCol w="10113589">
                  <a:extLst>
                    <a:ext uri="{9D8B030D-6E8A-4147-A177-3AD203B41FA5}">
                      <a16:colId xmlns:a16="http://schemas.microsoft.com/office/drawing/2014/main" val="105258201"/>
                    </a:ext>
                  </a:extLst>
                </a:gridCol>
              </a:tblGrid>
              <a:tr h="37084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518933155"/>
                  </a:ext>
                </a:extLst>
              </a:tr>
              <a:tr h="370840">
                <a:tc>
                  <a:txBody>
                    <a:bodyPr/>
                    <a:lstStyle/>
                    <a:p>
                      <a:endParaRPr lang="zh-TW" altLang="en-US" dirty="0">
                        <a:solidFill>
                          <a:schemeClr val="bg1"/>
                        </a:solidFill>
                      </a:endParaRPr>
                    </a:p>
                  </a:txBody>
                  <a:tcPr/>
                </a:tc>
                <a:tc>
                  <a:txBody>
                    <a:bodyPr/>
                    <a:lstStyle/>
                    <a:p>
                      <a:r>
                        <a:rPr kumimoji="1" lang="en-US" altLang="zh-TW" sz="3200" b="1" i="0" kern="1200" dirty="0">
                          <a:solidFill>
                            <a:schemeClr val="bg1"/>
                          </a:solidFill>
                          <a:effectLst/>
                          <a:latin typeface="+mn-lt"/>
                          <a:ea typeface="+mn-ea"/>
                          <a:cs typeface="+mn-cs"/>
                        </a:rPr>
                        <a:t>Azure Storage: Deploy to static website via Azure Storage</a:t>
                      </a:r>
                      <a:endParaRPr lang="zh-TW" altLang="en-US" dirty="0">
                        <a:solidFill>
                          <a:schemeClr val="bg1"/>
                        </a:solidFill>
                      </a:endParaRPr>
                    </a:p>
                  </a:txBody>
                  <a:tcPr/>
                </a:tc>
                <a:extLst>
                  <a:ext uri="{0D108BD9-81ED-4DB2-BD59-A6C34878D82A}">
                    <a16:rowId xmlns:a16="http://schemas.microsoft.com/office/drawing/2014/main" val="429587739"/>
                  </a:ext>
                </a:extLst>
              </a:tr>
              <a:tr h="417086">
                <a:tc>
                  <a:txBody>
                    <a:bodyPr/>
                    <a:lstStyle/>
                    <a:p>
                      <a:pPr algn="l" fontAlgn="t"/>
                      <a:r>
                        <a:rPr lang="en-US" dirty="0">
                          <a:solidFill>
                            <a:schemeClr val="bg1"/>
                          </a:solidFill>
                          <a:effectLst/>
                        </a:rPr>
                        <a:t>Storage account</a:t>
                      </a:r>
                    </a:p>
                  </a:txBody>
                  <a:tcPr/>
                </a:tc>
                <a:tc>
                  <a:txBody>
                    <a:bodyPr/>
                    <a:lstStyle/>
                    <a:p>
                      <a:pPr algn="l" fontAlgn="t"/>
                      <a:r>
                        <a:rPr lang="en-US" altLang="zh-TW" dirty="0">
                          <a:solidFill>
                            <a:srgbClr val="FF0000"/>
                          </a:solidFill>
                          <a:effectLst/>
                        </a:rPr>
                        <a:t>10727211model9storage</a:t>
                      </a:r>
                    </a:p>
                  </a:txBody>
                  <a:tcPr/>
                </a:tc>
                <a:extLst>
                  <a:ext uri="{0D108BD9-81ED-4DB2-BD59-A6C34878D82A}">
                    <a16:rowId xmlns:a16="http://schemas.microsoft.com/office/drawing/2014/main" val="3766415737"/>
                  </a:ext>
                </a:extLst>
              </a:tr>
              <a:tr h="370840">
                <a:tc>
                  <a:txBody>
                    <a:bodyPr/>
                    <a:lstStyle/>
                    <a:p>
                      <a:pPr algn="l" fontAlgn="t"/>
                      <a:r>
                        <a:rPr lang="en-US" altLang="zh-TW" dirty="0">
                          <a:solidFill>
                            <a:schemeClr val="bg1"/>
                          </a:solidFill>
                          <a:effectLst/>
                        </a:rPr>
                        <a:t>Select the folder to deploy</a:t>
                      </a:r>
                      <a:endParaRPr lang="en-US" dirty="0">
                        <a:solidFill>
                          <a:schemeClr val="bg1"/>
                        </a:solidFill>
                        <a:effectLst/>
                      </a:endParaRPr>
                    </a:p>
                  </a:txBody>
                  <a:tcPr/>
                </a:tc>
                <a:tc>
                  <a:txBody>
                    <a:bodyPr/>
                    <a:lstStyle/>
                    <a:p>
                      <a:pPr algn="l" fontAlgn="t"/>
                      <a:r>
                        <a:rPr kumimoji="1" lang="en-US" altLang="zh-TW" sz="3200" b="0" i="0" kern="1200" dirty="0">
                          <a:solidFill>
                            <a:schemeClr val="dk1"/>
                          </a:solidFill>
                          <a:effectLst/>
                          <a:highlight>
                            <a:srgbClr val="000080"/>
                          </a:highlight>
                          <a:latin typeface="+mn-lt"/>
                          <a:ea typeface="+mn-ea"/>
                          <a:cs typeface="+mn-cs"/>
                        </a:rPr>
                        <a:t>Select </a:t>
                      </a:r>
                      <a:r>
                        <a:rPr kumimoji="1" lang="en-US" altLang="zh-TW" sz="3200" b="1" i="0" kern="1200" dirty="0">
                          <a:solidFill>
                            <a:schemeClr val="dk1"/>
                          </a:solidFill>
                          <a:effectLst/>
                          <a:highlight>
                            <a:srgbClr val="000080"/>
                          </a:highlight>
                          <a:latin typeface="+mn-lt"/>
                          <a:ea typeface="+mn-ea"/>
                          <a:cs typeface="+mn-cs"/>
                        </a:rPr>
                        <a:t>browse</a:t>
                      </a:r>
                      <a:r>
                        <a:rPr kumimoji="1" lang="en-US" altLang="zh-TW" sz="3200" b="0" i="0" kern="1200" dirty="0">
                          <a:solidFill>
                            <a:schemeClr val="dk1"/>
                          </a:solidFill>
                          <a:effectLst/>
                          <a:highlight>
                            <a:srgbClr val="000080"/>
                          </a:highlight>
                          <a:latin typeface="+mn-lt"/>
                          <a:ea typeface="+mn-ea"/>
                          <a:cs typeface="+mn-cs"/>
                        </a:rPr>
                        <a:t> and choose the </a:t>
                      </a:r>
                      <a:r>
                        <a:rPr kumimoji="1" lang="en-US" altLang="zh-TW" sz="3200" b="0" i="1" kern="1200" dirty="0">
                          <a:solidFill>
                            <a:schemeClr val="dk1"/>
                          </a:solidFill>
                          <a:effectLst/>
                          <a:highlight>
                            <a:srgbClr val="000080"/>
                          </a:highlight>
                          <a:latin typeface="+mn-lt"/>
                          <a:ea typeface="+mn-ea"/>
                          <a:cs typeface="+mn-cs"/>
                        </a:rPr>
                        <a:t>public</a:t>
                      </a:r>
                      <a:r>
                        <a:rPr kumimoji="1" lang="en-US" altLang="zh-TW" sz="3200" b="0" i="0" kern="1200" dirty="0">
                          <a:solidFill>
                            <a:schemeClr val="dk1"/>
                          </a:solidFill>
                          <a:effectLst/>
                          <a:highlight>
                            <a:srgbClr val="000080"/>
                          </a:highlight>
                          <a:latin typeface="+mn-lt"/>
                          <a:ea typeface="+mn-ea"/>
                          <a:cs typeface="+mn-cs"/>
                        </a:rPr>
                        <a:t> subfolder containing the web app.</a:t>
                      </a:r>
                      <a:endParaRPr lang="en-US" dirty="0">
                        <a:solidFill>
                          <a:schemeClr val="bg1"/>
                        </a:solidFill>
                        <a:effectLst/>
                        <a:highlight>
                          <a:srgbClr val="000080"/>
                        </a:highlight>
                      </a:endParaRPr>
                    </a:p>
                  </a:txBody>
                  <a:tcPr/>
                </a:tc>
                <a:extLst>
                  <a:ext uri="{0D108BD9-81ED-4DB2-BD59-A6C34878D82A}">
                    <a16:rowId xmlns:a16="http://schemas.microsoft.com/office/drawing/2014/main" val="1132886437"/>
                  </a:ext>
                </a:extLst>
              </a:tr>
              <a:tr h="370840">
                <a:tc>
                  <a:txBody>
                    <a:bodyPr/>
                    <a:lstStyle/>
                    <a:p>
                      <a:pPr algn="l" fontAlgn="t"/>
                      <a:endParaRPr lang="en-US" dirty="0">
                        <a:solidFill>
                          <a:schemeClr val="bg1"/>
                        </a:solidFill>
                        <a:effectLst/>
                      </a:endParaRPr>
                    </a:p>
                  </a:txBody>
                  <a:tcPr/>
                </a:tc>
                <a:tc>
                  <a:txBody>
                    <a:bodyPr/>
                    <a:lstStyle/>
                    <a:p>
                      <a:pPr algn="l" fontAlgn="t"/>
                      <a:endParaRPr lang="en-US" dirty="0">
                        <a:solidFill>
                          <a:schemeClr val="bg1"/>
                        </a:solidFill>
                        <a:effectLst/>
                      </a:endParaRPr>
                    </a:p>
                  </a:txBody>
                  <a:tcPr/>
                </a:tc>
                <a:extLst>
                  <a:ext uri="{0D108BD9-81ED-4DB2-BD59-A6C34878D82A}">
                    <a16:rowId xmlns:a16="http://schemas.microsoft.com/office/drawing/2014/main" val="3447697745"/>
                  </a:ext>
                </a:extLst>
              </a:tr>
            </a:tbl>
          </a:graphicData>
        </a:graphic>
      </p:graphicFrame>
      <p:pic>
        <p:nvPicPr>
          <p:cNvPr id="9" name="圖片 8">
            <a:extLst>
              <a:ext uri="{FF2B5EF4-FFF2-40B4-BE49-F238E27FC236}">
                <a16:creationId xmlns:a16="http://schemas.microsoft.com/office/drawing/2014/main" id="{D3C74CA5-EBF3-4188-8739-957797550706}"/>
              </a:ext>
            </a:extLst>
          </p:cNvPr>
          <p:cNvPicPr>
            <a:picLocks noChangeAspect="1"/>
          </p:cNvPicPr>
          <p:nvPr/>
        </p:nvPicPr>
        <p:blipFill>
          <a:blip r:embed="rId4"/>
          <a:stretch>
            <a:fillRect/>
          </a:stretch>
        </p:blipFill>
        <p:spPr>
          <a:xfrm>
            <a:off x="2447256" y="5155760"/>
            <a:ext cx="5165572" cy="1312738"/>
          </a:xfrm>
          <a:prstGeom prst="rect">
            <a:avLst/>
          </a:prstGeom>
        </p:spPr>
      </p:pic>
    </p:spTree>
    <p:extLst>
      <p:ext uri="{BB962C8B-B14F-4D97-AF65-F5344CB8AC3E}">
        <p14:creationId xmlns:p14="http://schemas.microsoft.com/office/powerpoint/2010/main" val="162123996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Set up CORS in the function app - 1</a:t>
            </a:r>
            <a:endParaRPr lang="zh-TW" altLang="en-US" dirty="0"/>
          </a:p>
        </p:txBody>
      </p:sp>
      <p:pic>
        <p:nvPicPr>
          <p:cNvPr id="5" name="內容版面配置區 4">
            <a:extLst>
              <a:ext uri="{FF2B5EF4-FFF2-40B4-BE49-F238E27FC236}">
                <a16:creationId xmlns:a16="http://schemas.microsoft.com/office/drawing/2014/main" id="{90BDD92D-F6E8-4590-AFFF-263F78306EB1}"/>
              </a:ext>
            </a:extLst>
          </p:cNvPr>
          <p:cNvPicPr>
            <a:picLocks noGrp="1" noChangeAspect="1"/>
          </p:cNvPicPr>
          <p:nvPr>
            <p:ph idx="1"/>
          </p:nvPr>
        </p:nvPicPr>
        <p:blipFill>
          <a:blip r:embed="rId3"/>
          <a:stretch>
            <a:fillRect/>
          </a:stretch>
        </p:blipFill>
        <p:spPr>
          <a:xfrm>
            <a:off x="836308" y="1234084"/>
            <a:ext cx="16615384" cy="9000000"/>
          </a:xfrm>
        </p:spPr>
      </p:pic>
    </p:spTree>
    <p:extLst>
      <p:ext uri="{BB962C8B-B14F-4D97-AF65-F5344CB8AC3E}">
        <p14:creationId xmlns:p14="http://schemas.microsoft.com/office/powerpoint/2010/main" val="281251257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Set up CORS in the function app - 2</a:t>
            </a:r>
            <a:endParaRPr lang="zh-TW" altLang="en-US" dirty="0"/>
          </a:p>
        </p:txBody>
      </p:sp>
      <p:pic>
        <p:nvPicPr>
          <p:cNvPr id="5" name="內容版面配置區 4">
            <a:extLst>
              <a:ext uri="{FF2B5EF4-FFF2-40B4-BE49-F238E27FC236}">
                <a16:creationId xmlns:a16="http://schemas.microsoft.com/office/drawing/2014/main" id="{D027B8AB-B425-4EB3-8B24-4C1885619B24}"/>
              </a:ext>
            </a:extLst>
          </p:cNvPr>
          <p:cNvPicPr>
            <a:picLocks noGrp="1" noChangeAspect="1"/>
          </p:cNvPicPr>
          <p:nvPr>
            <p:ph idx="1"/>
          </p:nvPr>
        </p:nvPicPr>
        <p:blipFill>
          <a:blip r:embed="rId3"/>
          <a:stretch>
            <a:fillRect/>
          </a:stretch>
        </p:blipFill>
        <p:spPr>
          <a:xfrm>
            <a:off x="712255" y="1234084"/>
            <a:ext cx="16615384" cy="9000000"/>
          </a:xfrm>
        </p:spPr>
      </p:pic>
    </p:spTree>
    <p:extLst>
      <p:ext uri="{BB962C8B-B14F-4D97-AF65-F5344CB8AC3E}">
        <p14:creationId xmlns:p14="http://schemas.microsoft.com/office/powerpoint/2010/main" val="317824358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deployed application</a:t>
            </a:r>
            <a:endParaRPr lang="zh-TW" altLang="en-US" dirty="0"/>
          </a:p>
        </p:txBody>
      </p:sp>
      <p:pic>
        <p:nvPicPr>
          <p:cNvPr id="5" name="內容版面配置區 4">
            <a:extLst>
              <a:ext uri="{FF2B5EF4-FFF2-40B4-BE49-F238E27FC236}">
                <a16:creationId xmlns:a16="http://schemas.microsoft.com/office/drawing/2014/main" id="{029D5900-7A4F-4A09-A3E2-571CAA9E28A3}"/>
              </a:ext>
            </a:extLst>
          </p:cNvPr>
          <p:cNvPicPr>
            <a:picLocks noGrp="1" noChangeAspect="1"/>
          </p:cNvPicPr>
          <p:nvPr>
            <p:ph idx="1"/>
          </p:nvPr>
        </p:nvPicPr>
        <p:blipFill>
          <a:blip r:embed="rId3"/>
          <a:stretch>
            <a:fillRect/>
          </a:stretch>
        </p:blipFill>
        <p:spPr>
          <a:xfrm>
            <a:off x="631597" y="1234084"/>
            <a:ext cx="16776699" cy="9000000"/>
          </a:xfrm>
        </p:spPr>
      </p:pic>
    </p:spTree>
    <p:extLst>
      <p:ext uri="{BB962C8B-B14F-4D97-AF65-F5344CB8AC3E}">
        <p14:creationId xmlns:p14="http://schemas.microsoft.com/office/powerpoint/2010/main" val="371419008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20922-61D8-4E38-8951-5DE2FECD2CB6}"/>
              </a:ext>
            </a:extLst>
          </p:cNvPr>
          <p:cNvSpPr>
            <a:spLocks noGrp="1"/>
          </p:cNvSpPr>
          <p:nvPr>
            <p:ph type="title"/>
          </p:nvPr>
        </p:nvSpPr>
        <p:spPr/>
        <p:txBody>
          <a:bodyPr/>
          <a:lstStyle/>
          <a:p>
            <a:r>
              <a:rPr lang="en-US" altLang="zh-TW" dirty="0"/>
              <a:t>10</a:t>
            </a:r>
            <a:endParaRPr lang="zh-TW" altLang="en-US" dirty="0"/>
          </a:p>
        </p:txBody>
      </p:sp>
      <p:sp>
        <p:nvSpPr>
          <p:cNvPr id="6" name="文字版面配置區 5">
            <a:extLst>
              <a:ext uri="{FF2B5EF4-FFF2-40B4-BE49-F238E27FC236}">
                <a16:creationId xmlns:a16="http://schemas.microsoft.com/office/drawing/2014/main" id="{4567AB0F-15A2-4C54-95B5-8901DD991D0E}"/>
              </a:ext>
            </a:extLst>
          </p:cNvPr>
          <p:cNvSpPr>
            <a:spLocks noGrp="1"/>
          </p:cNvSpPr>
          <p:nvPr>
            <p:ph type="body" sz="quarter" idx="18"/>
          </p:nvPr>
        </p:nvSpPr>
        <p:spPr/>
        <p:txBody>
          <a:bodyPr/>
          <a:lstStyle/>
          <a:p>
            <a:r>
              <a:rPr lang="en-US" altLang="zh-TW" sz="5400" dirty="0"/>
              <a:t>Expose multiple Azure Function apps as a consistent API by using Azure API Management</a:t>
            </a:r>
            <a:endParaRPr lang="zh-TW" altLang="en-US" sz="5400" dirty="0"/>
          </a:p>
        </p:txBody>
      </p:sp>
    </p:spTree>
    <p:extLst>
      <p:ext uri="{BB962C8B-B14F-4D97-AF65-F5344CB8AC3E}">
        <p14:creationId xmlns:p14="http://schemas.microsoft.com/office/powerpoint/2010/main" val="241361647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Abstract</a:t>
            </a:r>
            <a:endParaRPr lang="zh-TW" altLang="en-US" dirty="0"/>
          </a:p>
        </p:txBody>
      </p:sp>
      <p:pic>
        <p:nvPicPr>
          <p:cNvPr id="13" name="圖片 12">
            <a:extLst>
              <a:ext uri="{FF2B5EF4-FFF2-40B4-BE49-F238E27FC236}">
                <a16:creationId xmlns:a16="http://schemas.microsoft.com/office/drawing/2014/main" id="{04C6F915-572A-473C-8F13-B67E48BB3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332" y="1710280"/>
            <a:ext cx="12025336" cy="8299176"/>
          </a:xfrm>
          <a:prstGeom prst="rect">
            <a:avLst/>
          </a:prstGeom>
        </p:spPr>
      </p:pic>
    </p:spTree>
    <p:extLst>
      <p:ext uri="{BB962C8B-B14F-4D97-AF65-F5344CB8AC3E}">
        <p14:creationId xmlns:p14="http://schemas.microsoft.com/office/powerpoint/2010/main" val="81547962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Environment</a:t>
            </a:r>
            <a:endParaRPr lang="zh-TW" altLang="en-US" dirty="0"/>
          </a:p>
        </p:txBody>
      </p:sp>
      <p:sp>
        <p:nvSpPr>
          <p:cNvPr id="3" name="內容版面配置區 2">
            <a:extLst>
              <a:ext uri="{FF2B5EF4-FFF2-40B4-BE49-F238E27FC236}">
                <a16:creationId xmlns:a16="http://schemas.microsoft.com/office/drawing/2014/main" id="{03309F5B-3315-4CA1-9412-DCBFA4CAD0A1}"/>
              </a:ext>
            </a:extLst>
          </p:cNvPr>
          <p:cNvSpPr>
            <a:spLocks noGrp="1"/>
          </p:cNvSpPr>
          <p:nvPr>
            <p:ph idx="1"/>
          </p:nvPr>
        </p:nvSpPr>
        <p:spPr/>
        <p:txBody>
          <a:bodyPr/>
          <a:lstStyle/>
          <a:p>
            <a:r>
              <a:rPr lang="en-US" altLang="zh-TW" dirty="0">
                <a:solidFill>
                  <a:srgbClr val="FF0000"/>
                </a:solidFill>
              </a:rPr>
              <a:t>Sandbox</a:t>
            </a:r>
            <a:r>
              <a:rPr lang="en-US" altLang="zh-TW" dirty="0"/>
              <a:t> recommend</a:t>
            </a:r>
          </a:p>
          <a:p>
            <a:endParaRPr lang="en-US" altLang="zh-TW" dirty="0"/>
          </a:p>
          <a:p>
            <a:r>
              <a:rPr lang="zh-TW" altLang="en-US" dirty="0"/>
              <a:t>官方提供腳本  </a:t>
            </a:r>
            <a:r>
              <a:rPr lang="en-US" altLang="zh-TW" dirty="0"/>
              <a:t>Create Resource</a:t>
            </a:r>
            <a:r>
              <a:rPr lang="zh-TW" altLang="en-US" dirty="0"/>
              <a:t>時，名稱會是</a:t>
            </a:r>
            <a:r>
              <a:rPr lang="en-US" altLang="zh-TW" dirty="0"/>
              <a:t>random</a:t>
            </a:r>
            <a:r>
              <a:rPr lang="zh-TW" altLang="en-US" dirty="0"/>
              <a:t> </a:t>
            </a:r>
            <a:r>
              <a:rPr lang="en-US" altLang="zh-TW" dirty="0"/>
              <a:t>(</a:t>
            </a:r>
            <a:r>
              <a:rPr lang="zh-TW" altLang="en-US" dirty="0">
                <a:solidFill>
                  <a:srgbClr val="FF0000"/>
                </a:solidFill>
              </a:rPr>
              <a:t>管理不易</a:t>
            </a:r>
            <a:r>
              <a:rPr lang="en-US" altLang="zh-TW" dirty="0"/>
              <a:t>)</a:t>
            </a:r>
          </a:p>
          <a:p>
            <a:endParaRPr lang="en-US" altLang="zh-TW" dirty="0"/>
          </a:p>
          <a:p>
            <a:r>
              <a:rPr lang="zh-TW" altLang="en-US" dirty="0"/>
              <a:t>網址：</a:t>
            </a:r>
            <a:r>
              <a:rPr lang="en-US" altLang="zh-TW" dirty="0"/>
              <a:t>https://docs.microsoft.com/en-us/learn/modules/build-serverless-api-with-functions-api-management/3-exercise-import-function-app-api-management</a:t>
            </a:r>
            <a:endParaRPr lang="zh-TW" altLang="en-US" dirty="0"/>
          </a:p>
        </p:txBody>
      </p:sp>
    </p:spTree>
    <p:extLst>
      <p:ext uri="{BB962C8B-B14F-4D97-AF65-F5344CB8AC3E}">
        <p14:creationId xmlns:p14="http://schemas.microsoft.com/office/powerpoint/2010/main" val="219617047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內容版面配置區 13">
            <a:extLst>
              <a:ext uri="{FF2B5EF4-FFF2-40B4-BE49-F238E27FC236}">
                <a16:creationId xmlns:a16="http://schemas.microsoft.com/office/drawing/2014/main" id="{7853C6AA-B44A-451C-84C9-50B7034A7961}"/>
              </a:ext>
            </a:extLst>
          </p:cNvPr>
          <p:cNvPicPr>
            <a:picLocks noGrp="1" noChangeAspect="1"/>
          </p:cNvPicPr>
          <p:nvPr>
            <p:ph idx="1"/>
          </p:nvPr>
        </p:nvPicPr>
        <p:blipFill rotWithShape="1">
          <a:blip r:embed="rId3"/>
          <a:srcRect t="28153"/>
          <a:stretch/>
        </p:blipFill>
        <p:spPr>
          <a:xfrm>
            <a:off x="2267236" y="1183060"/>
            <a:ext cx="14185576" cy="9201304"/>
          </a:xfrm>
        </p:spPr>
      </p:pic>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functions - 1</a:t>
            </a:r>
            <a:endParaRPr lang="zh-TW" altLang="en-US" dirty="0"/>
          </a:p>
        </p:txBody>
      </p:sp>
      <p:sp>
        <p:nvSpPr>
          <p:cNvPr id="6" name="箭號: 向右 5">
            <a:extLst>
              <a:ext uri="{FF2B5EF4-FFF2-40B4-BE49-F238E27FC236}">
                <a16:creationId xmlns:a16="http://schemas.microsoft.com/office/drawing/2014/main" id="{2375FF65-DA90-4737-ACE6-7C08DF9C4835}"/>
              </a:ext>
            </a:extLst>
          </p:cNvPr>
          <p:cNvSpPr/>
          <p:nvPr/>
        </p:nvSpPr>
        <p:spPr>
          <a:xfrm rot="10800000">
            <a:off x="5401037" y="4726108"/>
            <a:ext cx="1440160" cy="308394"/>
          </a:xfrm>
          <a:prstGeom prst="rightArrow">
            <a:avLst>
              <a:gd name="adj1" fmla="val 50000"/>
              <a:gd name="adj2" fmla="val 10784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id="{831CFE43-ED17-4B01-B915-891F112F0FFD}"/>
              </a:ext>
            </a:extLst>
          </p:cNvPr>
          <p:cNvSpPr/>
          <p:nvPr/>
        </p:nvSpPr>
        <p:spPr>
          <a:xfrm rot="10800000">
            <a:off x="8423920" y="7439962"/>
            <a:ext cx="1440160" cy="308394"/>
          </a:xfrm>
          <a:prstGeom prst="rightArrow">
            <a:avLst>
              <a:gd name="adj1" fmla="val 50000"/>
              <a:gd name="adj2" fmla="val 107849"/>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id="{64B7F021-5591-423F-A2A5-6601A2F1B648}"/>
              </a:ext>
            </a:extLst>
          </p:cNvPr>
          <p:cNvSpPr/>
          <p:nvPr/>
        </p:nvSpPr>
        <p:spPr>
          <a:xfrm rot="10800000">
            <a:off x="9900809" y="7748357"/>
            <a:ext cx="1440160" cy="308394"/>
          </a:xfrm>
          <a:prstGeom prst="rightArrow">
            <a:avLst>
              <a:gd name="adj1" fmla="val 50000"/>
              <a:gd name="adj2" fmla="val 10784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5810784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Function - 1</a:t>
            </a:r>
            <a:endParaRPr lang="zh-TW" altLang="en-US" dirty="0"/>
          </a:p>
        </p:txBody>
      </p:sp>
      <p:pic>
        <p:nvPicPr>
          <p:cNvPr id="5" name="內容版面配置區 4">
            <a:extLst>
              <a:ext uri="{FF2B5EF4-FFF2-40B4-BE49-F238E27FC236}">
                <a16:creationId xmlns:a16="http://schemas.microsoft.com/office/drawing/2014/main" id="{806D6536-B7DB-4A02-8060-4320A82B2E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92" y="1234084"/>
            <a:ext cx="16058509" cy="9029251"/>
          </a:xfrm>
        </p:spPr>
      </p:pic>
      <p:sp>
        <p:nvSpPr>
          <p:cNvPr id="6" name="文字方塊 5">
            <a:extLst>
              <a:ext uri="{FF2B5EF4-FFF2-40B4-BE49-F238E27FC236}">
                <a16:creationId xmlns:a16="http://schemas.microsoft.com/office/drawing/2014/main" id="{20485089-F8EE-40A6-BF21-D0DC1EF7437C}"/>
              </a:ext>
            </a:extLst>
          </p:cNvPr>
          <p:cNvSpPr txBox="1"/>
          <p:nvPr/>
        </p:nvSpPr>
        <p:spPr>
          <a:xfrm>
            <a:off x="802712" y="7807796"/>
            <a:ext cx="16622207" cy="1728192"/>
          </a:xfrm>
          <a:prstGeom prst="rect">
            <a:avLst/>
          </a:prstGeom>
          <a:noFill/>
          <a:ln w="38100">
            <a:solidFill>
              <a:srgbClr val="FFC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FBD3DB31-455A-4F58-B50A-610176D0106F}"/>
              </a:ext>
            </a:extLst>
          </p:cNvPr>
          <p:cNvSpPr txBox="1"/>
          <p:nvPr/>
        </p:nvSpPr>
        <p:spPr>
          <a:xfrm>
            <a:off x="3671391" y="6720409"/>
            <a:ext cx="13565789" cy="720080"/>
          </a:xfrm>
          <a:prstGeom prst="rect">
            <a:avLst/>
          </a:prstGeom>
          <a:noFill/>
          <a:ln w="38100">
            <a:solidFill>
              <a:srgbClr val="FFFF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B47F3218-2BDA-481F-9975-651E4401928C}"/>
              </a:ext>
            </a:extLst>
          </p:cNvPr>
          <p:cNvSpPr txBox="1"/>
          <p:nvPr/>
        </p:nvSpPr>
        <p:spPr>
          <a:xfrm>
            <a:off x="11952312" y="2149203"/>
            <a:ext cx="1008112" cy="72008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44620907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product details function - 1</a:t>
            </a:r>
            <a:endParaRPr lang="zh-TW" altLang="en-US" dirty="0"/>
          </a:p>
        </p:txBody>
      </p:sp>
      <p:pic>
        <p:nvPicPr>
          <p:cNvPr id="5" name="內容版面配置區 4">
            <a:extLst>
              <a:ext uri="{FF2B5EF4-FFF2-40B4-BE49-F238E27FC236}">
                <a16:creationId xmlns:a16="http://schemas.microsoft.com/office/drawing/2014/main" id="{86D5734F-8541-45EA-9039-DD7F7335A496}"/>
              </a:ext>
            </a:extLst>
          </p:cNvPr>
          <p:cNvPicPr>
            <a:picLocks noGrp="1" noChangeAspect="1"/>
          </p:cNvPicPr>
          <p:nvPr>
            <p:ph idx="1"/>
          </p:nvPr>
        </p:nvPicPr>
        <p:blipFill>
          <a:blip r:embed="rId3"/>
          <a:stretch>
            <a:fillRect/>
          </a:stretch>
        </p:blipFill>
        <p:spPr>
          <a:xfrm>
            <a:off x="755650" y="1299447"/>
            <a:ext cx="16776699" cy="9000000"/>
          </a:xfrm>
        </p:spPr>
      </p:pic>
      <p:sp>
        <p:nvSpPr>
          <p:cNvPr id="6" name="文字方塊 5">
            <a:extLst>
              <a:ext uri="{FF2B5EF4-FFF2-40B4-BE49-F238E27FC236}">
                <a16:creationId xmlns:a16="http://schemas.microsoft.com/office/drawing/2014/main" id="{FA742EF4-CF15-469A-AC49-7E9950132B7E}"/>
              </a:ext>
            </a:extLst>
          </p:cNvPr>
          <p:cNvSpPr txBox="1"/>
          <p:nvPr/>
        </p:nvSpPr>
        <p:spPr>
          <a:xfrm rot="10800000" flipV="1">
            <a:off x="790347" y="6871692"/>
            <a:ext cx="3478763" cy="57606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5882B28F-523D-4270-BA4C-840973C828C5}"/>
              </a:ext>
            </a:extLst>
          </p:cNvPr>
          <p:cNvSpPr txBox="1"/>
          <p:nvPr/>
        </p:nvSpPr>
        <p:spPr>
          <a:xfrm rot="10800000" flipV="1">
            <a:off x="4391472" y="7663780"/>
            <a:ext cx="3096344" cy="380124"/>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49CE085A-4246-4C40-8039-860AD454039C}"/>
              </a:ext>
            </a:extLst>
          </p:cNvPr>
          <p:cNvSpPr txBox="1"/>
          <p:nvPr/>
        </p:nvSpPr>
        <p:spPr>
          <a:xfrm rot="10800000" flipV="1">
            <a:off x="7776932" y="6685880"/>
            <a:ext cx="2486029" cy="377177"/>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266785821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product details function - 2</a:t>
            </a:r>
            <a:endParaRPr lang="zh-TW" altLang="en-US" dirty="0"/>
          </a:p>
        </p:txBody>
      </p:sp>
      <p:pic>
        <p:nvPicPr>
          <p:cNvPr id="5" name="內容版面配置區 4">
            <a:extLst>
              <a:ext uri="{FF2B5EF4-FFF2-40B4-BE49-F238E27FC236}">
                <a16:creationId xmlns:a16="http://schemas.microsoft.com/office/drawing/2014/main" id="{AD1E6A5D-FC6C-4406-B9BC-56FCDE6B9990}"/>
              </a:ext>
            </a:extLst>
          </p:cNvPr>
          <p:cNvPicPr>
            <a:picLocks noGrp="1" noChangeAspect="1"/>
          </p:cNvPicPr>
          <p:nvPr>
            <p:ph idx="1"/>
          </p:nvPr>
        </p:nvPicPr>
        <p:blipFill>
          <a:blip r:embed="rId3"/>
          <a:stretch>
            <a:fillRect/>
          </a:stretch>
        </p:blipFill>
        <p:spPr>
          <a:xfrm>
            <a:off x="755650" y="1206054"/>
            <a:ext cx="16776699" cy="9000000"/>
          </a:xfrm>
        </p:spPr>
      </p:pic>
      <p:sp>
        <p:nvSpPr>
          <p:cNvPr id="6" name="文字方塊 5">
            <a:extLst>
              <a:ext uri="{FF2B5EF4-FFF2-40B4-BE49-F238E27FC236}">
                <a16:creationId xmlns:a16="http://schemas.microsoft.com/office/drawing/2014/main" id="{4AE3DF23-B65B-43C7-A35F-BD18CA2BD7D0}"/>
              </a:ext>
            </a:extLst>
          </p:cNvPr>
          <p:cNvSpPr txBox="1"/>
          <p:nvPr/>
        </p:nvSpPr>
        <p:spPr>
          <a:xfrm rot="10800000" flipV="1">
            <a:off x="755650" y="5143500"/>
            <a:ext cx="3478763" cy="57606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44AE310-5652-47C7-A8C0-951FCDDAC259}"/>
              </a:ext>
            </a:extLst>
          </p:cNvPr>
          <p:cNvSpPr txBox="1"/>
          <p:nvPr/>
        </p:nvSpPr>
        <p:spPr>
          <a:xfrm rot="10800000" flipV="1">
            <a:off x="7127776" y="3919364"/>
            <a:ext cx="1296869" cy="576065"/>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E62BCC0F-2BF6-4B89-A510-7F9470D049D7}"/>
              </a:ext>
            </a:extLst>
          </p:cNvPr>
          <p:cNvSpPr txBox="1"/>
          <p:nvPr/>
        </p:nvSpPr>
        <p:spPr>
          <a:xfrm rot="10800000" flipV="1">
            <a:off x="9936088" y="4999484"/>
            <a:ext cx="3744416" cy="720081"/>
          </a:xfrm>
          <a:prstGeom prst="rect">
            <a:avLst/>
          </a:prstGeom>
          <a:noFill/>
          <a:ln w="38100">
            <a:solidFill>
              <a:srgbClr val="FFFF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20399A9B-B6CD-4DB8-B0CE-A36619FAED06}"/>
              </a:ext>
            </a:extLst>
          </p:cNvPr>
          <p:cNvSpPr txBox="1"/>
          <p:nvPr/>
        </p:nvSpPr>
        <p:spPr>
          <a:xfrm rot="10800000" flipV="1">
            <a:off x="9792071" y="7674775"/>
            <a:ext cx="7457476" cy="576066"/>
          </a:xfrm>
          <a:prstGeom prst="rect">
            <a:avLst/>
          </a:prstGeom>
          <a:noFill/>
          <a:ln w="38100">
            <a:solidFill>
              <a:srgbClr val="92D050"/>
            </a:solidFill>
          </a:ln>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BE13823F-467B-44EA-A616-F2ACA275EF9A}"/>
              </a:ext>
            </a:extLst>
          </p:cNvPr>
          <p:cNvSpPr txBox="1"/>
          <p:nvPr/>
        </p:nvSpPr>
        <p:spPr>
          <a:xfrm rot="10800000" flipV="1">
            <a:off x="9792070" y="9391970"/>
            <a:ext cx="1224137" cy="576065"/>
          </a:xfrm>
          <a:prstGeom prst="rect">
            <a:avLst/>
          </a:prstGeom>
          <a:noFill/>
          <a:ln w="38100">
            <a:solidFill>
              <a:srgbClr val="00B0F0"/>
            </a:solidFill>
          </a:ln>
        </p:spPr>
        <p:txBody>
          <a:bodyPr wrap="square" rtlCol="0">
            <a:spAutoFit/>
          </a:bodyPr>
          <a:lstStyle/>
          <a:p>
            <a:endParaRPr lang="zh-TW" altLang="en-US" dirty="0"/>
          </a:p>
        </p:txBody>
      </p:sp>
    </p:spTree>
    <p:extLst>
      <p:ext uri="{BB962C8B-B14F-4D97-AF65-F5344CB8AC3E}">
        <p14:creationId xmlns:p14="http://schemas.microsoft.com/office/powerpoint/2010/main" val="406427961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product details function - 3</a:t>
            </a:r>
            <a:endParaRPr lang="zh-TW" altLang="en-US" dirty="0"/>
          </a:p>
        </p:txBody>
      </p:sp>
      <p:pic>
        <p:nvPicPr>
          <p:cNvPr id="5" name="內容版面配置區 4">
            <a:extLst>
              <a:ext uri="{FF2B5EF4-FFF2-40B4-BE49-F238E27FC236}">
                <a16:creationId xmlns:a16="http://schemas.microsoft.com/office/drawing/2014/main" id="{3C4C7C1B-FEAE-42B1-9D4A-16C4733B3C96}"/>
              </a:ext>
            </a:extLst>
          </p:cNvPr>
          <p:cNvPicPr>
            <a:picLocks noGrp="1" noChangeAspect="1"/>
          </p:cNvPicPr>
          <p:nvPr>
            <p:ph idx="1"/>
          </p:nvPr>
        </p:nvPicPr>
        <p:blipFill>
          <a:blip r:embed="rId3"/>
          <a:stretch>
            <a:fillRect/>
          </a:stretch>
        </p:blipFill>
        <p:spPr>
          <a:xfrm>
            <a:off x="631597" y="1234084"/>
            <a:ext cx="16776699" cy="9000000"/>
          </a:xfrm>
        </p:spPr>
      </p:pic>
      <p:sp>
        <p:nvSpPr>
          <p:cNvPr id="6" name="文字方塊 5">
            <a:extLst>
              <a:ext uri="{FF2B5EF4-FFF2-40B4-BE49-F238E27FC236}">
                <a16:creationId xmlns:a16="http://schemas.microsoft.com/office/drawing/2014/main" id="{2A1EC65F-81FE-41DB-BF2E-D652A37D5FCE}"/>
              </a:ext>
            </a:extLst>
          </p:cNvPr>
          <p:cNvSpPr txBox="1"/>
          <p:nvPr/>
        </p:nvSpPr>
        <p:spPr>
          <a:xfrm rot="10800000" flipV="1">
            <a:off x="9720063" y="4783459"/>
            <a:ext cx="7344815" cy="5184575"/>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5398762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product details function - 4</a:t>
            </a:r>
            <a:endParaRPr lang="zh-TW" altLang="en-US" dirty="0"/>
          </a:p>
        </p:txBody>
      </p:sp>
      <p:pic>
        <p:nvPicPr>
          <p:cNvPr id="5" name="內容版面配置區 4">
            <a:extLst>
              <a:ext uri="{FF2B5EF4-FFF2-40B4-BE49-F238E27FC236}">
                <a16:creationId xmlns:a16="http://schemas.microsoft.com/office/drawing/2014/main" id="{F74F0E96-2C68-430A-8D95-4B3AA7F2D849}"/>
              </a:ext>
            </a:extLst>
          </p:cNvPr>
          <p:cNvPicPr>
            <a:picLocks noGrp="1" noChangeAspect="1"/>
          </p:cNvPicPr>
          <p:nvPr>
            <p:ph idx="1"/>
          </p:nvPr>
        </p:nvPicPr>
        <p:blipFill rotWithShape="1">
          <a:blip r:embed="rId3"/>
          <a:srcRect b="46759"/>
          <a:stretch/>
        </p:blipFill>
        <p:spPr>
          <a:xfrm>
            <a:off x="755650" y="1215881"/>
            <a:ext cx="16776699" cy="4791715"/>
          </a:xfrm>
        </p:spPr>
      </p:pic>
      <p:pic>
        <p:nvPicPr>
          <p:cNvPr id="7" name="圖片 6">
            <a:extLst>
              <a:ext uri="{FF2B5EF4-FFF2-40B4-BE49-F238E27FC236}">
                <a16:creationId xmlns:a16="http://schemas.microsoft.com/office/drawing/2014/main" id="{DD1E2B24-BD00-49B7-9A31-1F6F63A1C1A9}"/>
              </a:ext>
            </a:extLst>
          </p:cNvPr>
          <p:cNvPicPr>
            <a:picLocks noChangeAspect="1"/>
          </p:cNvPicPr>
          <p:nvPr/>
        </p:nvPicPr>
        <p:blipFill rotWithShape="1">
          <a:blip r:embed="rId4"/>
          <a:srcRect r="23037" b="73785"/>
          <a:stretch/>
        </p:blipFill>
        <p:spPr>
          <a:xfrm>
            <a:off x="863999" y="6439644"/>
            <a:ext cx="16560000" cy="3026000"/>
          </a:xfrm>
          <a:prstGeom prst="rect">
            <a:avLst/>
          </a:prstGeom>
        </p:spPr>
      </p:pic>
    </p:spTree>
    <p:extLst>
      <p:ext uri="{BB962C8B-B14F-4D97-AF65-F5344CB8AC3E}">
        <p14:creationId xmlns:p14="http://schemas.microsoft.com/office/powerpoint/2010/main" val="11004224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Expose function app as an API using Azure API Management - 1</a:t>
            </a:r>
            <a:endParaRPr lang="zh-TW" altLang="en-US" dirty="0"/>
          </a:p>
        </p:txBody>
      </p:sp>
      <p:pic>
        <p:nvPicPr>
          <p:cNvPr id="9" name="內容版面配置區 8">
            <a:extLst>
              <a:ext uri="{FF2B5EF4-FFF2-40B4-BE49-F238E27FC236}">
                <a16:creationId xmlns:a16="http://schemas.microsoft.com/office/drawing/2014/main" id="{EC9A1383-FD65-43EF-AA2C-382E540295AB}"/>
              </a:ext>
            </a:extLst>
          </p:cNvPr>
          <p:cNvPicPr>
            <a:picLocks noGrp="1" noChangeAspect="1"/>
          </p:cNvPicPr>
          <p:nvPr>
            <p:ph idx="1"/>
          </p:nvPr>
        </p:nvPicPr>
        <p:blipFill>
          <a:blip r:embed="rId3"/>
          <a:stretch>
            <a:fillRect/>
          </a:stretch>
        </p:blipFill>
        <p:spPr>
          <a:xfrm>
            <a:off x="755650" y="1287000"/>
            <a:ext cx="16776699" cy="9000000"/>
          </a:xfrm>
        </p:spPr>
      </p:pic>
      <p:sp>
        <p:nvSpPr>
          <p:cNvPr id="10" name="文字方塊 9">
            <a:extLst>
              <a:ext uri="{FF2B5EF4-FFF2-40B4-BE49-F238E27FC236}">
                <a16:creationId xmlns:a16="http://schemas.microsoft.com/office/drawing/2014/main" id="{AB793ED2-6D6D-42B4-8370-ACE972D65D1B}"/>
              </a:ext>
            </a:extLst>
          </p:cNvPr>
          <p:cNvSpPr txBox="1"/>
          <p:nvPr/>
        </p:nvSpPr>
        <p:spPr>
          <a:xfrm rot="10800000" flipV="1">
            <a:off x="575048" y="7159724"/>
            <a:ext cx="3528392" cy="576064"/>
          </a:xfrm>
          <a:prstGeom prst="rect">
            <a:avLst/>
          </a:prstGeom>
          <a:noFill/>
          <a:ln w="38100">
            <a:solidFill>
              <a:srgbClr val="FF0000"/>
            </a:solidFill>
          </a:ln>
        </p:spPr>
        <p:txBody>
          <a:bodyPr wrap="square" rtlCol="0">
            <a:spAutoFit/>
          </a:bodyPr>
          <a:lstStyle/>
          <a:p>
            <a:endParaRPr lang="zh-TW" altLang="en-US" dirty="0"/>
          </a:p>
        </p:txBody>
      </p:sp>
      <p:sp>
        <p:nvSpPr>
          <p:cNvPr id="11" name="文字方塊 10">
            <a:extLst>
              <a:ext uri="{FF2B5EF4-FFF2-40B4-BE49-F238E27FC236}">
                <a16:creationId xmlns:a16="http://schemas.microsoft.com/office/drawing/2014/main" id="{977E22B7-0227-4673-A35A-ED3BADBC11F4}"/>
              </a:ext>
            </a:extLst>
          </p:cNvPr>
          <p:cNvSpPr txBox="1"/>
          <p:nvPr/>
        </p:nvSpPr>
        <p:spPr>
          <a:xfrm rot="10800000" flipV="1">
            <a:off x="4535488" y="6223620"/>
            <a:ext cx="2592288" cy="576064"/>
          </a:xfrm>
          <a:prstGeom prst="rect">
            <a:avLst/>
          </a:prstGeom>
          <a:noFill/>
          <a:ln w="38100">
            <a:solidFill>
              <a:srgbClr val="FFC000"/>
            </a:solidFill>
          </a:ln>
        </p:spPr>
        <p:txBody>
          <a:bodyPr wrap="square" rtlCol="0">
            <a:spAutoFit/>
          </a:bodyPr>
          <a:lstStyle/>
          <a:p>
            <a:endParaRPr lang="zh-TW" altLang="en-US" dirty="0"/>
          </a:p>
        </p:txBody>
      </p:sp>
      <p:sp>
        <p:nvSpPr>
          <p:cNvPr id="12" name="文字方塊 11">
            <a:extLst>
              <a:ext uri="{FF2B5EF4-FFF2-40B4-BE49-F238E27FC236}">
                <a16:creationId xmlns:a16="http://schemas.microsoft.com/office/drawing/2014/main" id="{F5F764F1-CA94-4112-8379-EE20C09DB621}"/>
              </a:ext>
            </a:extLst>
          </p:cNvPr>
          <p:cNvSpPr txBox="1"/>
          <p:nvPr/>
        </p:nvSpPr>
        <p:spPr>
          <a:xfrm rot="10800000" flipV="1">
            <a:off x="7917682" y="7159723"/>
            <a:ext cx="1080120" cy="576065"/>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188570400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Expose function app as an API using Azure API Management - 2</a:t>
            </a:r>
            <a:endParaRPr lang="zh-TW" altLang="en-US" dirty="0"/>
          </a:p>
        </p:txBody>
      </p:sp>
      <p:pic>
        <p:nvPicPr>
          <p:cNvPr id="5" name="內容版面配置區 4">
            <a:extLst>
              <a:ext uri="{FF2B5EF4-FFF2-40B4-BE49-F238E27FC236}">
                <a16:creationId xmlns:a16="http://schemas.microsoft.com/office/drawing/2014/main" id="{FD2D2FA1-51F0-4BED-8875-0BC2AEDF6424}"/>
              </a:ext>
            </a:extLst>
          </p:cNvPr>
          <p:cNvPicPr>
            <a:picLocks noGrp="1" noChangeAspect="1"/>
          </p:cNvPicPr>
          <p:nvPr>
            <p:ph idx="1"/>
          </p:nvPr>
        </p:nvPicPr>
        <p:blipFill>
          <a:blip r:embed="rId3"/>
          <a:stretch>
            <a:fillRect/>
          </a:stretch>
        </p:blipFill>
        <p:spPr>
          <a:xfrm>
            <a:off x="631597" y="1287000"/>
            <a:ext cx="16776699" cy="9000000"/>
          </a:xfrm>
        </p:spPr>
      </p:pic>
      <p:sp>
        <p:nvSpPr>
          <p:cNvPr id="6" name="文字方塊 5">
            <a:extLst>
              <a:ext uri="{FF2B5EF4-FFF2-40B4-BE49-F238E27FC236}">
                <a16:creationId xmlns:a16="http://schemas.microsoft.com/office/drawing/2014/main" id="{92DE80DC-4D94-4615-8E58-902F3E38DA20}"/>
              </a:ext>
            </a:extLst>
          </p:cNvPr>
          <p:cNvSpPr txBox="1"/>
          <p:nvPr/>
        </p:nvSpPr>
        <p:spPr>
          <a:xfrm rot="10800000" flipV="1">
            <a:off x="631596" y="7375748"/>
            <a:ext cx="7216259" cy="720080"/>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AD3A84EB-1973-4DF1-9E77-7D00FD5C82EE}"/>
              </a:ext>
            </a:extLst>
          </p:cNvPr>
          <p:cNvSpPr txBox="1"/>
          <p:nvPr/>
        </p:nvSpPr>
        <p:spPr>
          <a:xfrm rot="10800000" flipV="1">
            <a:off x="631595" y="9535988"/>
            <a:ext cx="1603296" cy="576064"/>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353068837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Expose function app as an API using Azure API Management - 3</a:t>
            </a:r>
            <a:endParaRPr lang="zh-TW" altLang="en-US" dirty="0"/>
          </a:p>
        </p:txBody>
      </p:sp>
      <p:pic>
        <p:nvPicPr>
          <p:cNvPr id="7" name="內容版面配置區 6">
            <a:extLst>
              <a:ext uri="{FF2B5EF4-FFF2-40B4-BE49-F238E27FC236}">
                <a16:creationId xmlns:a16="http://schemas.microsoft.com/office/drawing/2014/main" id="{CFA129B2-518C-4EE5-BDC3-9B0F864336DE}"/>
              </a:ext>
            </a:extLst>
          </p:cNvPr>
          <p:cNvPicPr>
            <a:picLocks noGrp="1" noChangeAspect="1"/>
          </p:cNvPicPr>
          <p:nvPr>
            <p:ph idx="1"/>
          </p:nvPr>
        </p:nvPicPr>
        <p:blipFill>
          <a:blip r:embed="rId3"/>
          <a:stretch>
            <a:fillRect/>
          </a:stretch>
        </p:blipFill>
        <p:spPr>
          <a:xfrm>
            <a:off x="790347" y="1287000"/>
            <a:ext cx="16776699" cy="9000000"/>
          </a:xfrm>
        </p:spPr>
      </p:pic>
      <p:sp>
        <p:nvSpPr>
          <p:cNvPr id="8" name="文字方塊 7">
            <a:extLst>
              <a:ext uri="{FF2B5EF4-FFF2-40B4-BE49-F238E27FC236}">
                <a16:creationId xmlns:a16="http://schemas.microsoft.com/office/drawing/2014/main" id="{5DEBF93C-93A1-4624-A007-2EBF7A57ABA9}"/>
              </a:ext>
            </a:extLst>
          </p:cNvPr>
          <p:cNvSpPr txBox="1"/>
          <p:nvPr/>
        </p:nvSpPr>
        <p:spPr>
          <a:xfrm rot="10800000" flipV="1">
            <a:off x="7847856" y="9319964"/>
            <a:ext cx="1512168" cy="447025"/>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76752648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Expose function app as an API using Azure API Management - 4</a:t>
            </a:r>
            <a:endParaRPr lang="zh-TW" altLang="en-US" dirty="0"/>
          </a:p>
        </p:txBody>
      </p:sp>
      <p:pic>
        <p:nvPicPr>
          <p:cNvPr id="5" name="內容版面配置區 4">
            <a:extLst>
              <a:ext uri="{FF2B5EF4-FFF2-40B4-BE49-F238E27FC236}">
                <a16:creationId xmlns:a16="http://schemas.microsoft.com/office/drawing/2014/main" id="{E9E21B9D-780C-48EB-8A1E-8BDBA68E8F65}"/>
              </a:ext>
            </a:extLst>
          </p:cNvPr>
          <p:cNvPicPr>
            <a:picLocks noGrp="1" noChangeAspect="1"/>
          </p:cNvPicPr>
          <p:nvPr>
            <p:ph idx="1"/>
          </p:nvPr>
        </p:nvPicPr>
        <p:blipFill>
          <a:blip r:embed="rId3"/>
          <a:stretch>
            <a:fillRect/>
          </a:stretch>
        </p:blipFill>
        <p:spPr>
          <a:xfrm>
            <a:off x="631597" y="1287000"/>
            <a:ext cx="16776699" cy="9000000"/>
          </a:xfrm>
        </p:spPr>
      </p:pic>
      <p:sp>
        <p:nvSpPr>
          <p:cNvPr id="6" name="文字方塊 5">
            <a:extLst>
              <a:ext uri="{FF2B5EF4-FFF2-40B4-BE49-F238E27FC236}">
                <a16:creationId xmlns:a16="http://schemas.microsoft.com/office/drawing/2014/main" id="{E87E7D6F-56CA-46FB-A6FE-4524AF2DE077}"/>
              </a:ext>
            </a:extLst>
          </p:cNvPr>
          <p:cNvSpPr txBox="1"/>
          <p:nvPr/>
        </p:nvSpPr>
        <p:spPr>
          <a:xfrm rot="10800000" flipV="1">
            <a:off x="754352" y="5935588"/>
            <a:ext cx="1167587" cy="542673"/>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994344DE-99DB-4882-A7F4-CAF01E4D1F6A}"/>
              </a:ext>
            </a:extLst>
          </p:cNvPr>
          <p:cNvSpPr txBox="1"/>
          <p:nvPr/>
        </p:nvSpPr>
        <p:spPr>
          <a:xfrm rot="10800000" flipV="1">
            <a:off x="770922" y="9382636"/>
            <a:ext cx="1388302" cy="729415"/>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32569539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Expose function app as an API using Azure API Management - 5</a:t>
            </a:r>
            <a:endParaRPr lang="zh-TW" altLang="en-US" dirty="0"/>
          </a:p>
        </p:txBody>
      </p:sp>
      <p:pic>
        <p:nvPicPr>
          <p:cNvPr id="5" name="內容版面配置區 4">
            <a:extLst>
              <a:ext uri="{FF2B5EF4-FFF2-40B4-BE49-F238E27FC236}">
                <a16:creationId xmlns:a16="http://schemas.microsoft.com/office/drawing/2014/main" id="{6EC36760-0BC7-4D77-BD67-B99F0662EADB}"/>
              </a:ext>
            </a:extLst>
          </p:cNvPr>
          <p:cNvPicPr>
            <a:picLocks noGrp="1" noChangeAspect="1"/>
          </p:cNvPicPr>
          <p:nvPr>
            <p:ph idx="1"/>
          </p:nvPr>
        </p:nvPicPr>
        <p:blipFill>
          <a:blip r:embed="rId3"/>
          <a:stretch>
            <a:fillRect/>
          </a:stretch>
        </p:blipFill>
        <p:spPr>
          <a:xfrm>
            <a:off x="631597" y="1219693"/>
            <a:ext cx="16776699" cy="9000000"/>
          </a:xfrm>
        </p:spPr>
      </p:pic>
      <p:sp>
        <p:nvSpPr>
          <p:cNvPr id="6" name="文字方塊 5">
            <a:extLst>
              <a:ext uri="{FF2B5EF4-FFF2-40B4-BE49-F238E27FC236}">
                <a16:creationId xmlns:a16="http://schemas.microsoft.com/office/drawing/2014/main" id="{F9F12F0B-BC8F-4125-BDBD-E71553EEC4E6}"/>
              </a:ext>
            </a:extLst>
          </p:cNvPr>
          <p:cNvSpPr txBox="1"/>
          <p:nvPr/>
        </p:nvSpPr>
        <p:spPr>
          <a:xfrm rot="10800000" flipV="1">
            <a:off x="9144000" y="7591771"/>
            <a:ext cx="2952328" cy="915119"/>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7001E553-E9D5-4D47-8D11-62617B45588D}"/>
              </a:ext>
            </a:extLst>
          </p:cNvPr>
          <p:cNvSpPr txBox="1"/>
          <p:nvPr/>
        </p:nvSpPr>
        <p:spPr>
          <a:xfrm rot="10800000" flipV="1">
            <a:off x="13248456" y="9706127"/>
            <a:ext cx="1476164" cy="627087"/>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17381118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t>
            </a:r>
            <a:r>
              <a:rPr lang="en-US" altLang="zh-TW" dirty="0" err="1"/>
              <a:t>OnlineStore</a:t>
            </a:r>
            <a:r>
              <a:rPr lang="en-US" altLang="zh-TW" dirty="0"/>
              <a:t> products endpoint - 1</a:t>
            </a:r>
          </a:p>
        </p:txBody>
      </p:sp>
      <p:pic>
        <p:nvPicPr>
          <p:cNvPr id="5" name="內容版面配置區 4">
            <a:extLst>
              <a:ext uri="{FF2B5EF4-FFF2-40B4-BE49-F238E27FC236}">
                <a16:creationId xmlns:a16="http://schemas.microsoft.com/office/drawing/2014/main" id="{9236769C-2006-4337-8725-B6A8E70F96A4}"/>
              </a:ext>
            </a:extLst>
          </p:cNvPr>
          <p:cNvPicPr>
            <a:picLocks noGrp="1" noChangeAspect="1"/>
          </p:cNvPicPr>
          <p:nvPr>
            <p:ph idx="1"/>
          </p:nvPr>
        </p:nvPicPr>
        <p:blipFill>
          <a:blip r:embed="rId3"/>
          <a:stretch>
            <a:fillRect/>
          </a:stretch>
        </p:blipFill>
        <p:spPr>
          <a:xfrm>
            <a:off x="757494" y="1214119"/>
            <a:ext cx="16776699" cy="9000000"/>
          </a:xfrm>
        </p:spPr>
      </p:pic>
      <p:sp>
        <p:nvSpPr>
          <p:cNvPr id="6" name="文字方塊 5">
            <a:extLst>
              <a:ext uri="{FF2B5EF4-FFF2-40B4-BE49-F238E27FC236}">
                <a16:creationId xmlns:a16="http://schemas.microsoft.com/office/drawing/2014/main" id="{683FDA3B-A4B2-4D1A-89AA-A39039E927FD}"/>
              </a:ext>
            </a:extLst>
          </p:cNvPr>
          <p:cNvSpPr txBox="1"/>
          <p:nvPr/>
        </p:nvSpPr>
        <p:spPr>
          <a:xfrm rot="10800000" flipV="1">
            <a:off x="575048" y="6151612"/>
            <a:ext cx="3528392" cy="57606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42913444-0F81-4DEE-9D84-1FD6E8A664C5}"/>
              </a:ext>
            </a:extLst>
          </p:cNvPr>
          <p:cNvSpPr txBox="1"/>
          <p:nvPr/>
        </p:nvSpPr>
        <p:spPr>
          <a:xfrm rot="10800000" flipV="1">
            <a:off x="6119664" y="4650787"/>
            <a:ext cx="720080" cy="715543"/>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5EA70955-8BB1-4CE9-BF04-59412B63F3C8}"/>
              </a:ext>
            </a:extLst>
          </p:cNvPr>
          <p:cNvSpPr txBox="1"/>
          <p:nvPr/>
        </p:nvSpPr>
        <p:spPr>
          <a:xfrm rot="10800000" flipV="1">
            <a:off x="4463479" y="7016569"/>
            <a:ext cx="2376264" cy="715544"/>
          </a:xfrm>
          <a:prstGeom prst="rect">
            <a:avLst/>
          </a:prstGeom>
          <a:noFill/>
          <a:ln w="38100">
            <a:solidFill>
              <a:srgbClr val="FFFF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C81E9E8E-EE4D-4952-ADBE-41B932CAA94B}"/>
              </a:ext>
            </a:extLst>
          </p:cNvPr>
          <p:cNvSpPr txBox="1"/>
          <p:nvPr/>
        </p:nvSpPr>
        <p:spPr>
          <a:xfrm rot="10800000" flipV="1">
            <a:off x="7055768" y="8239843"/>
            <a:ext cx="6192688" cy="833037"/>
          </a:xfrm>
          <a:prstGeom prst="rect">
            <a:avLst/>
          </a:prstGeom>
          <a:noFill/>
          <a:ln w="38100">
            <a:solidFill>
              <a:srgbClr val="92D050"/>
            </a:solidFill>
          </a:ln>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E8D97FDD-EF83-417A-BB85-8875EAE09BF1}"/>
              </a:ext>
            </a:extLst>
          </p:cNvPr>
          <p:cNvSpPr txBox="1"/>
          <p:nvPr/>
        </p:nvSpPr>
        <p:spPr>
          <a:xfrm rot="10800000" flipV="1">
            <a:off x="7055767" y="9463980"/>
            <a:ext cx="1512169" cy="538700"/>
          </a:xfrm>
          <a:prstGeom prst="rect">
            <a:avLst/>
          </a:prstGeom>
          <a:noFill/>
          <a:ln w="38100">
            <a:solidFill>
              <a:srgbClr val="00B0F0"/>
            </a:solidFill>
          </a:ln>
        </p:spPr>
        <p:txBody>
          <a:bodyPr wrap="square" rtlCol="0">
            <a:spAutoFit/>
          </a:bodyPr>
          <a:lstStyle/>
          <a:p>
            <a:endParaRPr lang="zh-TW" altLang="en-US" dirty="0"/>
          </a:p>
        </p:txBody>
      </p:sp>
    </p:spTree>
    <p:extLst>
      <p:ext uri="{BB962C8B-B14F-4D97-AF65-F5344CB8AC3E}">
        <p14:creationId xmlns:p14="http://schemas.microsoft.com/office/powerpoint/2010/main" val="123182736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Function - 2</a:t>
            </a:r>
            <a:endParaRPr lang="zh-TW" altLang="en-US" dirty="0"/>
          </a:p>
        </p:txBody>
      </p:sp>
      <p:pic>
        <p:nvPicPr>
          <p:cNvPr id="16" name="內容版面配置區 15">
            <a:extLst>
              <a:ext uri="{FF2B5EF4-FFF2-40B4-BE49-F238E27FC236}">
                <a16:creationId xmlns:a16="http://schemas.microsoft.com/office/drawing/2014/main" id="{6B4D4A32-FA82-44A1-BF40-846A1CF6FD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6267" y="1234084"/>
            <a:ext cx="16093280" cy="9048802"/>
          </a:xfrm>
        </p:spPr>
      </p:pic>
      <p:sp>
        <p:nvSpPr>
          <p:cNvPr id="17" name="文字方塊 16">
            <a:extLst>
              <a:ext uri="{FF2B5EF4-FFF2-40B4-BE49-F238E27FC236}">
                <a16:creationId xmlns:a16="http://schemas.microsoft.com/office/drawing/2014/main" id="{E7609F0F-2F12-4A2F-9625-A639A559B70A}"/>
              </a:ext>
            </a:extLst>
          </p:cNvPr>
          <p:cNvSpPr txBox="1"/>
          <p:nvPr/>
        </p:nvSpPr>
        <p:spPr>
          <a:xfrm>
            <a:off x="6623720" y="3692848"/>
            <a:ext cx="1152128" cy="720080"/>
          </a:xfrm>
          <a:prstGeom prst="rect">
            <a:avLst/>
          </a:prstGeom>
          <a:noFill/>
          <a:ln w="38100">
            <a:solidFill>
              <a:srgbClr val="FF0000"/>
            </a:solidFill>
          </a:ln>
        </p:spPr>
        <p:txBody>
          <a:bodyPr wrap="square" rtlCol="0">
            <a:spAutoFit/>
          </a:bodyPr>
          <a:lstStyle/>
          <a:p>
            <a:endParaRPr lang="zh-TW" altLang="en-US" dirty="0"/>
          </a:p>
        </p:txBody>
      </p:sp>
      <p:sp>
        <p:nvSpPr>
          <p:cNvPr id="18" name="文字方塊 17">
            <a:extLst>
              <a:ext uri="{FF2B5EF4-FFF2-40B4-BE49-F238E27FC236}">
                <a16:creationId xmlns:a16="http://schemas.microsoft.com/office/drawing/2014/main" id="{1EDEE9E0-83A6-4E3E-9BC3-14AC18FF916F}"/>
              </a:ext>
            </a:extLst>
          </p:cNvPr>
          <p:cNvSpPr txBox="1"/>
          <p:nvPr/>
        </p:nvSpPr>
        <p:spPr>
          <a:xfrm>
            <a:off x="11448256" y="5935588"/>
            <a:ext cx="5385062" cy="720080"/>
          </a:xfrm>
          <a:prstGeom prst="rect">
            <a:avLst/>
          </a:prstGeom>
          <a:noFill/>
          <a:ln w="38100">
            <a:solidFill>
              <a:srgbClr val="FFC000"/>
            </a:solidFill>
          </a:ln>
        </p:spPr>
        <p:txBody>
          <a:bodyPr wrap="square" rtlCol="0">
            <a:spAutoFit/>
          </a:bodyPr>
          <a:lstStyle/>
          <a:p>
            <a:endParaRPr lang="zh-TW" altLang="en-US" dirty="0"/>
          </a:p>
        </p:txBody>
      </p:sp>
      <p:sp>
        <p:nvSpPr>
          <p:cNvPr id="19" name="文字方塊 18">
            <a:extLst>
              <a:ext uri="{FF2B5EF4-FFF2-40B4-BE49-F238E27FC236}">
                <a16:creationId xmlns:a16="http://schemas.microsoft.com/office/drawing/2014/main" id="{C79C4DCF-A63E-42E8-88FA-CA44E8AB7DFD}"/>
              </a:ext>
            </a:extLst>
          </p:cNvPr>
          <p:cNvSpPr txBox="1"/>
          <p:nvPr/>
        </p:nvSpPr>
        <p:spPr>
          <a:xfrm>
            <a:off x="10440144" y="9049296"/>
            <a:ext cx="1152128" cy="720080"/>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63397733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t>
            </a:r>
            <a:r>
              <a:rPr lang="en-US" altLang="zh-TW" dirty="0" err="1"/>
              <a:t>OnlineStore</a:t>
            </a:r>
            <a:r>
              <a:rPr lang="en-US" altLang="zh-TW" dirty="0"/>
              <a:t> products endpoint - 2</a:t>
            </a:r>
            <a:endParaRPr lang="zh-TW" altLang="en-US" dirty="0"/>
          </a:p>
        </p:txBody>
      </p:sp>
      <p:pic>
        <p:nvPicPr>
          <p:cNvPr id="5" name="內容版面配置區 4">
            <a:extLst>
              <a:ext uri="{FF2B5EF4-FFF2-40B4-BE49-F238E27FC236}">
                <a16:creationId xmlns:a16="http://schemas.microsoft.com/office/drawing/2014/main" id="{5CF65558-11B7-4F24-BB38-96B5BEAE018E}"/>
              </a:ext>
            </a:extLst>
          </p:cNvPr>
          <p:cNvPicPr>
            <a:picLocks noGrp="1" noChangeAspect="1"/>
          </p:cNvPicPr>
          <p:nvPr>
            <p:ph idx="1"/>
          </p:nvPr>
        </p:nvPicPr>
        <p:blipFill>
          <a:blip r:embed="rId3"/>
          <a:stretch>
            <a:fillRect/>
          </a:stretch>
        </p:blipFill>
        <p:spPr>
          <a:xfrm>
            <a:off x="755650" y="1304945"/>
            <a:ext cx="16776699" cy="9000000"/>
          </a:xfrm>
        </p:spPr>
      </p:pic>
      <p:sp>
        <p:nvSpPr>
          <p:cNvPr id="6" name="文字方塊 5">
            <a:extLst>
              <a:ext uri="{FF2B5EF4-FFF2-40B4-BE49-F238E27FC236}">
                <a16:creationId xmlns:a16="http://schemas.microsoft.com/office/drawing/2014/main" id="{60D7C682-1CC7-4F61-A14F-2E9C899DC330}"/>
              </a:ext>
            </a:extLst>
          </p:cNvPr>
          <p:cNvSpPr txBox="1"/>
          <p:nvPr/>
        </p:nvSpPr>
        <p:spPr>
          <a:xfrm rot="10800000" flipV="1">
            <a:off x="7055768" y="7447755"/>
            <a:ext cx="4752528" cy="1534299"/>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92297740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t>
            </a:r>
            <a:r>
              <a:rPr lang="en-US" altLang="zh-TW" dirty="0" err="1"/>
              <a:t>OrderDetails</a:t>
            </a:r>
            <a:r>
              <a:rPr lang="en-US" altLang="zh-TW" dirty="0"/>
              <a:t> function - 1</a:t>
            </a:r>
          </a:p>
        </p:txBody>
      </p:sp>
      <p:pic>
        <p:nvPicPr>
          <p:cNvPr id="5" name="內容版面配置區 4">
            <a:extLst>
              <a:ext uri="{FF2B5EF4-FFF2-40B4-BE49-F238E27FC236}">
                <a16:creationId xmlns:a16="http://schemas.microsoft.com/office/drawing/2014/main" id="{5CE107BB-6E14-4586-B68E-DFDF34566658}"/>
              </a:ext>
            </a:extLst>
          </p:cNvPr>
          <p:cNvPicPr>
            <a:picLocks noGrp="1" noChangeAspect="1"/>
          </p:cNvPicPr>
          <p:nvPr>
            <p:ph idx="1"/>
          </p:nvPr>
        </p:nvPicPr>
        <p:blipFill>
          <a:blip r:embed="rId3"/>
          <a:stretch>
            <a:fillRect/>
          </a:stretch>
        </p:blipFill>
        <p:spPr>
          <a:xfrm>
            <a:off x="631597" y="1234084"/>
            <a:ext cx="16776699" cy="9000000"/>
          </a:xfrm>
        </p:spPr>
      </p:pic>
      <p:sp>
        <p:nvSpPr>
          <p:cNvPr id="6" name="文字方塊 5">
            <a:extLst>
              <a:ext uri="{FF2B5EF4-FFF2-40B4-BE49-F238E27FC236}">
                <a16:creationId xmlns:a16="http://schemas.microsoft.com/office/drawing/2014/main" id="{17CE5C3B-8BE1-4A6D-9A0C-2B2990497FC1}"/>
              </a:ext>
            </a:extLst>
          </p:cNvPr>
          <p:cNvSpPr txBox="1"/>
          <p:nvPr/>
        </p:nvSpPr>
        <p:spPr>
          <a:xfrm rot="10800000" flipV="1">
            <a:off x="647956" y="6007596"/>
            <a:ext cx="3528392" cy="57606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A2C83171-CECA-4D9B-9EAE-FCC533189723}"/>
              </a:ext>
            </a:extLst>
          </p:cNvPr>
          <p:cNvSpPr txBox="1"/>
          <p:nvPr/>
        </p:nvSpPr>
        <p:spPr>
          <a:xfrm rot="10800000" flipV="1">
            <a:off x="4319464" y="7519764"/>
            <a:ext cx="2664296" cy="504056"/>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1BD02F26-F97A-4873-991D-D143D3C37D69}"/>
              </a:ext>
            </a:extLst>
          </p:cNvPr>
          <p:cNvSpPr txBox="1"/>
          <p:nvPr/>
        </p:nvSpPr>
        <p:spPr>
          <a:xfrm rot="10800000" flipV="1">
            <a:off x="7775848" y="6583661"/>
            <a:ext cx="2736304" cy="432049"/>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130602330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t>
            </a:r>
            <a:r>
              <a:rPr lang="en-US" altLang="zh-TW" dirty="0" err="1"/>
              <a:t>OrderDetails</a:t>
            </a:r>
            <a:r>
              <a:rPr lang="en-US" altLang="zh-TW" dirty="0"/>
              <a:t> function - 2</a:t>
            </a:r>
            <a:endParaRPr lang="zh-TW" altLang="en-US" dirty="0"/>
          </a:p>
        </p:txBody>
      </p:sp>
      <p:pic>
        <p:nvPicPr>
          <p:cNvPr id="9" name="內容版面配置區 8">
            <a:extLst>
              <a:ext uri="{FF2B5EF4-FFF2-40B4-BE49-F238E27FC236}">
                <a16:creationId xmlns:a16="http://schemas.microsoft.com/office/drawing/2014/main" id="{548F2D72-4405-4A5E-A672-3FD997B01ABB}"/>
              </a:ext>
            </a:extLst>
          </p:cNvPr>
          <p:cNvPicPr>
            <a:picLocks noGrp="1" noChangeAspect="1"/>
          </p:cNvPicPr>
          <p:nvPr>
            <p:ph idx="1"/>
          </p:nvPr>
        </p:nvPicPr>
        <p:blipFill>
          <a:blip r:embed="rId3"/>
          <a:stretch>
            <a:fillRect/>
          </a:stretch>
        </p:blipFill>
        <p:spPr>
          <a:xfrm>
            <a:off x="631597" y="1207299"/>
            <a:ext cx="16776699" cy="9000000"/>
          </a:xfrm>
        </p:spPr>
      </p:pic>
      <p:sp>
        <p:nvSpPr>
          <p:cNvPr id="10" name="文字方塊 9">
            <a:extLst>
              <a:ext uri="{FF2B5EF4-FFF2-40B4-BE49-F238E27FC236}">
                <a16:creationId xmlns:a16="http://schemas.microsoft.com/office/drawing/2014/main" id="{7B38BB5F-8332-4D4A-AA54-F101D049862C}"/>
              </a:ext>
            </a:extLst>
          </p:cNvPr>
          <p:cNvSpPr txBox="1"/>
          <p:nvPr/>
        </p:nvSpPr>
        <p:spPr>
          <a:xfrm rot="10800000" flipV="1">
            <a:off x="7055768" y="3816431"/>
            <a:ext cx="1253012" cy="576065"/>
          </a:xfrm>
          <a:prstGeom prst="rect">
            <a:avLst/>
          </a:prstGeom>
          <a:noFill/>
          <a:ln w="38100">
            <a:solidFill>
              <a:srgbClr val="FF0000"/>
            </a:solidFill>
          </a:ln>
        </p:spPr>
        <p:txBody>
          <a:bodyPr wrap="square" rtlCol="0">
            <a:spAutoFit/>
          </a:bodyPr>
          <a:lstStyle/>
          <a:p>
            <a:endParaRPr lang="zh-TW" altLang="en-US" dirty="0"/>
          </a:p>
        </p:txBody>
      </p:sp>
      <p:sp>
        <p:nvSpPr>
          <p:cNvPr id="11" name="文字方塊 10">
            <a:extLst>
              <a:ext uri="{FF2B5EF4-FFF2-40B4-BE49-F238E27FC236}">
                <a16:creationId xmlns:a16="http://schemas.microsoft.com/office/drawing/2014/main" id="{D1CC0974-5850-4B4F-B515-343C9265670C}"/>
              </a:ext>
            </a:extLst>
          </p:cNvPr>
          <p:cNvSpPr txBox="1"/>
          <p:nvPr/>
        </p:nvSpPr>
        <p:spPr>
          <a:xfrm rot="10800000" flipV="1">
            <a:off x="9792072" y="6223620"/>
            <a:ext cx="3528392" cy="576064"/>
          </a:xfrm>
          <a:prstGeom prst="rect">
            <a:avLst/>
          </a:prstGeom>
          <a:noFill/>
          <a:ln w="38100">
            <a:solidFill>
              <a:srgbClr val="FFC000"/>
            </a:solidFill>
          </a:ln>
        </p:spPr>
        <p:txBody>
          <a:bodyPr wrap="square" rtlCol="0">
            <a:spAutoFit/>
          </a:bodyPr>
          <a:lstStyle/>
          <a:p>
            <a:endParaRPr lang="zh-TW" altLang="en-US" dirty="0"/>
          </a:p>
        </p:txBody>
      </p:sp>
      <p:sp>
        <p:nvSpPr>
          <p:cNvPr id="12" name="文字方塊 11">
            <a:extLst>
              <a:ext uri="{FF2B5EF4-FFF2-40B4-BE49-F238E27FC236}">
                <a16:creationId xmlns:a16="http://schemas.microsoft.com/office/drawing/2014/main" id="{1873A53B-0EFE-4207-9223-7EC6C6931AA0}"/>
              </a:ext>
            </a:extLst>
          </p:cNvPr>
          <p:cNvSpPr txBox="1"/>
          <p:nvPr/>
        </p:nvSpPr>
        <p:spPr>
          <a:xfrm rot="10800000" flipV="1">
            <a:off x="9792072" y="8671892"/>
            <a:ext cx="7128792" cy="576064"/>
          </a:xfrm>
          <a:prstGeom prst="rect">
            <a:avLst/>
          </a:prstGeom>
          <a:noFill/>
          <a:ln w="38100">
            <a:solidFill>
              <a:srgbClr val="FFFF00"/>
            </a:solidFill>
          </a:ln>
        </p:spPr>
        <p:txBody>
          <a:bodyPr wrap="square" rtlCol="0">
            <a:spAutoFit/>
          </a:bodyPr>
          <a:lstStyle/>
          <a:p>
            <a:endParaRPr lang="zh-TW" altLang="en-US" dirty="0"/>
          </a:p>
        </p:txBody>
      </p:sp>
      <p:sp>
        <p:nvSpPr>
          <p:cNvPr id="13" name="文字方塊 12">
            <a:extLst>
              <a:ext uri="{FF2B5EF4-FFF2-40B4-BE49-F238E27FC236}">
                <a16:creationId xmlns:a16="http://schemas.microsoft.com/office/drawing/2014/main" id="{619A7138-1EC5-4F86-B3C4-BDCA6C6BA118}"/>
              </a:ext>
            </a:extLst>
          </p:cNvPr>
          <p:cNvSpPr txBox="1"/>
          <p:nvPr/>
        </p:nvSpPr>
        <p:spPr>
          <a:xfrm rot="10800000" flipV="1">
            <a:off x="9648056" y="9357926"/>
            <a:ext cx="1368152" cy="576064"/>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201112224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t>
            </a:r>
            <a:r>
              <a:rPr lang="en-US" altLang="zh-TW" dirty="0" err="1"/>
              <a:t>OrderDetails</a:t>
            </a:r>
            <a:r>
              <a:rPr lang="en-US" altLang="zh-TW" dirty="0"/>
              <a:t> function - 3</a:t>
            </a:r>
            <a:endParaRPr lang="zh-TW" altLang="en-US" dirty="0"/>
          </a:p>
        </p:txBody>
      </p:sp>
      <p:pic>
        <p:nvPicPr>
          <p:cNvPr id="5" name="內容版面配置區 4">
            <a:extLst>
              <a:ext uri="{FF2B5EF4-FFF2-40B4-BE49-F238E27FC236}">
                <a16:creationId xmlns:a16="http://schemas.microsoft.com/office/drawing/2014/main" id="{6D299413-C71A-40F9-8DD8-8E78D3E20FE5}"/>
              </a:ext>
            </a:extLst>
          </p:cNvPr>
          <p:cNvPicPr>
            <a:picLocks noGrp="1" noChangeAspect="1"/>
          </p:cNvPicPr>
          <p:nvPr>
            <p:ph idx="1"/>
          </p:nvPr>
        </p:nvPicPr>
        <p:blipFill>
          <a:blip r:embed="rId3"/>
          <a:stretch>
            <a:fillRect/>
          </a:stretch>
        </p:blipFill>
        <p:spPr>
          <a:xfrm>
            <a:off x="755650" y="1287000"/>
            <a:ext cx="16776699" cy="9000000"/>
          </a:xfrm>
        </p:spPr>
      </p:pic>
      <p:sp>
        <p:nvSpPr>
          <p:cNvPr id="6" name="文字方塊 5">
            <a:extLst>
              <a:ext uri="{FF2B5EF4-FFF2-40B4-BE49-F238E27FC236}">
                <a16:creationId xmlns:a16="http://schemas.microsoft.com/office/drawing/2014/main" id="{5D421C20-BCEF-4EC1-B609-B46C9E793595}"/>
              </a:ext>
            </a:extLst>
          </p:cNvPr>
          <p:cNvSpPr txBox="1"/>
          <p:nvPr/>
        </p:nvSpPr>
        <p:spPr>
          <a:xfrm rot="10800000" flipV="1">
            <a:off x="10008096" y="4999484"/>
            <a:ext cx="6840760" cy="4392488"/>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44818410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function to an existing API - 1</a:t>
            </a:r>
            <a:endParaRPr lang="zh-TW" altLang="en-US" dirty="0"/>
          </a:p>
        </p:txBody>
      </p:sp>
      <p:pic>
        <p:nvPicPr>
          <p:cNvPr id="5" name="內容版面配置區 4">
            <a:extLst>
              <a:ext uri="{FF2B5EF4-FFF2-40B4-BE49-F238E27FC236}">
                <a16:creationId xmlns:a16="http://schemas.microsoft.com/office/drawing/2014/main" id="{A22A2802-113D-47B1-857B-98D65C4497FF}"/>
              </a:ext>
            </a:extLst>
          </p:cNvPr>
          <p:cNvPicPr>
            <a:picLocks noGrp="1" noChangeAspect="1"/>
          </p:cNvPicPr>
          <p:nvPr>
            <p:ph idx="1"/>
          </p:nvPr>
        </p:nvPicPr>
        <p:blipFill>
          <a:blip r:embed="rId3"/>
          <a:stretch>
            <a:fillRect/>
          </a:stretch>
        </p:blipFill>
        <p:spPr>
          <a:xfrm>
            <a:off x="755650" y="1234084"/>
            <a:ext cx="16776699" cy="9000000"/>
          </a:xfrm>
        </p:spPr>
      </p:pic>
      <p:sp>
        <p:nvSpPr>
          <p:cNvPr id="6" name="文字方塊 5">
            <a:extLst>
              <a:ext uri="{FF2B5EF4-FFF2-40B4-BE49-F238E27FC236}">
                <a16:creationId xmlns:a16="http://schemas.microsoft.com/office/drawing/2014/main" id="{A1F978A9-5A71-4B56-8807-FB726B128906}"/>
              </a:ext>
            </a:extLst>
          </p:cNvPr>
          <p:cNvSpPr txBox="1"/>
          <p:nvPr/>
        </p:nvSpPr>
        <p:spPr>
          <a:xfrm rot="10800000" flipV="1">
            <a:off x="813525" y="6079604"/>
            <a:ext cx="2843734" cy="360038"/>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54EFC2F7-DD69-4007-BAA5-44420E1429AD}"/>
              </a:ext>
            </a:extLst>
          </p:cNvPr>
          <p:cNvSpPr txBox="1"/>
          <p:nvPr/>
        </p:nvSpPr>
        <p:spPr>
          <a:xfrm rot="10800000" flipV="1">
            <a:off x="4607496" y="5143500"/>
            <a:ext cx="2843734" cy="360038"/>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D33EC63E-B2E7-49DA-97DC-3AA2D8B8C634}"/>
              </a:ext>
            </a:extLst>
          </p:cNvPr>
          <p:cNvSpPr txBox="1"/>
          <p:nvPr/>
        </p:nvSpPr>
        <p:spPr>
          <a:xfrm rot="10800000" flipV="1">
            <a:off x="7814103" y="7159724"/>
            <a:ext cx="1205844" cy="288032"/>
          </a:xfrm>
          <a:prstGeom prst="rect">
            <a:avLst/>
          </a:prstGeom>
          <a:noFill/>
          <a:ln w="38100">
            <a:solidFill>
              <a:srgbClr val="FFFF00"/>
            </a:solidFill>
          </a:ln>
          <a:effectLst>
            <a:outerShdw blurRad="50800" dist="38100" dir="2700000" algn="tl" rotWithShape="0">
              <a:prstClr val="black">
                <a:alpha val="40000"/>
              </a:prstClr>
            </a:outerShdw>
          </a:effectLst>
        </p:spPr>
        <p:txBody>
          <a:bodyPr wrap="square" rtlCol="0">
            <a:spAutoFit/>
          </a:bodyPr>
          <a:lstStyle/>
          <a:p>
            <a:endParaRPr lang="zh-TW" altLang="en-US" dirty="0"/>
          </a:p>
        </p:txBody>
      </p:sp>
    </p:spTree>
    <p:extLst>
      <p:ext uri="{BB962C8B-B14F-4D97-AF65-F5344CB8AC3E}">
        <p14:creationId xmlns:p14="http://schemas.microsoft.com/office/powerpoint/2010/main" val="277755192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function to an existing API - 2</a:t>
            </a:r>
            <a:endParaRPr lang="zh-TW" altLang="en-US" dirty="0"/>
          </a:p>
        </p:txBody>
      </p:sp>
      <p:pic>
        <p:nvPicPr>
          <p:cNvPr id="5" name="內容版面配置區 4">
            <a:extLst>
              <a:ext uri="{FF2B5EF4-FFF2-40B4-BE49-F238E27FC236}">
                <a16:creationId xmlns:a16="http://schemas.microsoft.com/office/drawing/2014/main" id="{0DE1F2D7-9E60-4BD2-AC51-27A1D9A6FB1F}"/>
              </a:ext>
            </a:extLst>
          </p:cNvPr>
          <p:cNvPicPr>
            <a:picLocks noGrp="1" noChangeAspect="1"/>
          </p:cNvPicPr>
          <p:nvPr>
            <p:ph idx="1"/>
          </p:nvPr>
        </p:nvPicPr>
        <p:blipFill rotWithShape="1">
          <a:blip r:embed="rId3"/>
          <a:srcRect t="12563" r="56973"/>
          <a:stretch/>
        </p:blipFill>
        <p:spPr>
          <a:xfrm>
            <a:off x="4892176" y="1184060"/>
            <a:ext cx="8255541" cy="9000000"/>
          </a:xfrm>
        </p:spPr>
      </p:pic>
      <p:sp>
        <p:nvSpPr>
          <p:cNvPr id="6" name="文字方塊 5">
            <a:extLst>
              <a:ext uri="{FF2B5EF4-FFF2-40B4-BE49-F238E27FC236}">
                <a16:creationId xmlns:a16="http://schemas.microsoft.com/office/drawing/2014/main" id="{75DBC25D-2B40-4D57-B5DF-A7EA57C6D9A0}"/>
              </a:ext>
            </a:extLst>
          </p:cNvPr>
          <p:cNvSpPr txBox="1"/>
          <p:nvPr/>
        </p:nvSpPr>
        <p:spPr>
          <a:xfrm rot="10800000" flipV="1">
            <a:off x="4823520" y="6439644"/>
            <a:ext cx="7992888" cy="792088"/>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13AEB3C5-184D-4D20-94DE-DD9662C56EEE}"/>
              </a:ext>
            </a:extLst>
          </p:cNvPr>
          <p:cNvSpPr txBox="1"/>
          <p:nvPr/>
        </p:nvSpPr>
        <p:spPr>
          <a:xfrm rot="10800000" flipV="1">
            <a:off x="4892176" y="9319964"/>
            <a:ext cx="1728384" cy="541058"/>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31230540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function to an existing API - 3</a:t>
            </a:r>
            <a:endParaRPr lang="zh-TW" altLang="en-US" dirty="0"/>
          </a:p>
        </p:txBody>
      </p:sp>
      <p:pic>
        <p:nvPicPr>
          <p:cNvPr id="5" name="內容版面配置區 4">
            <a:extLst>
              <a:ext uri="{FF2B5EF4-FFF2-40B4-BE49-F238E27FC236}">
                <a16:creationId xmlns:a16="http://schemas.microsoft.com/office/drawing/2014/main" id="{250C477A-1DEE-4F17-8002-A46E52D6347A}"/>
              </a:ext>
            </a:extLst>
          </p:cNvPr>
          <p:cNvPicPr>
            <a:picLocks noGrp="1" noChangeAspect="1"/>
          </p:cNvPicPr>
          <p:nvPr>
            <p:ph idx="1"/>
          </p:nvPr>
        </p:nvPicPr>
        <p:blipFill>
          <a:blip r:embed="rId3"/>
          <a:stretch>
            <a:fillRect/>
          </a:stretch>
        </p:blipFill>
        <p:spPr>
          <a:xfrm>
            <a:off x="755650" y="1287000"/>
            <a:ext cx="16776699" cy="9000000"/>
          </a:xfrm>
        </p:spPr>
      </p:pic>
      <p:sp>
        <p:nvSpPr>
          <p:cNvPr id="6" name="文字方塊 5">
            <a:extLst>
              <a:ext uri="{FF2B5EF4-FFF2-40B4-BE49-F238E27FC236}">
                <a16:creationId xmlns:a16="http://schemas.microsoft.com/office/drawing/2014/main" id="{5407BB68-9886-4F24-A156-A7AF1B6FFFBE}"/>
              </a:ext>
            </a:extLst>
          </p:cNvPr>
          <p:cNvSpPr txBox="1"/>
          <p:nvPr/>
        </p:nvSpPr>
        <p:spPr>
          <a:xfrm rot="10800000" flipV="1">
            <a:off x="7487816" y="3919364"/>
            <a:ext cx="2592288" cy="576064"/>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71833541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function to an existing API - 4</a:t>
            </a:r>
            <a:endParaRPr lang="zh-TW" altLang="en-US" dirty="0"/>
          </a:p>
        </p:txBody>
      </p:sp>
      <p:pic>
        <p:nvPicPr>
          <p:cNvPr id="5" name="內容版面配置區 4">
            <a:extLst>
              <a:ext uri="{FF2B5EF4-FFF2-40B4-BE49-F238E27FC236}">
                <a16:creationId xmlns:a16="http://schemas.microsoft.com/office/drawing/2014/main" id="{572A8B84-E0CD-4139-9B41-92F4D1817F95}"/>
              </a:ext>
            </a:extLst>
          </p:cNvPr>
          <p:cNvPicPr>
            <a:picLocks noGrp="1" noChangeAspect="1"/>
          </p:cNvPicPr>
          <p:nvPr>
            <p:ph idx="1"/>
          </p:nvPr>
        </p:nvPicPr>
        <p:blipFill>
          <a:blip r:embed="rId3"/>
          <a:stretch>
            <a:fillRect/>
          </a:stretch>
        </p:blipFill>
        <p:spPr>
          <a:xfrm>
            <a:off x="755650" y="1240956"/>
            <a:ext cx="16776699" cy="9000000"/>
          </a:xfrm>
        </p:spPr>
      </p:pic>
      <p:sp>
        <p:nvSpPr>
          <p:cNvPr id="6" name="文字方塊 5">
            <a:extLst>
              <a:ext uri="{FF2B5EF4-FFF2-40B4-BE49-F238E27FC236}">
                <a16:creationId xmlns:a16="http://schemas.microsoft.com/office/drawing/2014/main" id="{F4FE9D40-DAF8-4E10-85D6-5302F25941B0}"/>
              </a:ext>
            </a:extLst>
          </p:cNvPr>
          <p:cNvSpPr txBox="1"/>
          <p:nvPr/>
        </p:nvSpPr>
        <p:spPr>
          <a:xfrm rot="10800000" flipV="1">
            <a:off x="503040" y="8507943"/>
            <a:ext cx="3024336"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65C0416F-788B-4BB0-AFF1-70505BDB2A95}"/>
              </a:ext>
            </a:extLst>
          </p:cNvPr>
          <p:cNvSpPr txBox="1"/>
          <p:nvPr/>
        </p:nvSpPr>
        <p:spPr>
          <a:xfrm rot="10800000" flipV="1">
            <a:off x="12240344" y="6871692"/>
            <a:ext cx="2808312" cy="2808312"/>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14716608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function to an existing API - 5</a:t>
            </a:r>
            <a:endParaRPr lang="zh-TW" altLang="en-US" dirty="0"/>
          </a:p>
        </p:txBody>
      </p:sp>
      <p:pic>
        <p:nvPicPr>
          <p:cNvPr id="7" name="內容版面配置區 6">
            <a:extLst>
              <a:ext uri="{FF2B5EF4-FFF2-40B4-BE49-F238E27FC236}">
                <a16:creationId xmlns:a16="http://schemas.microsoft.com/office/drawing/2014/main" id="{13C33E8E-C87A-4E92-928D-CAAC8286E300}"/>
              </a:ext>
            </a:extLst>
          </p:cNvPr>
          <p:cNvPicPr>
            <a:picLocks noGrp="1" noChangeAspect="1"/>
          </p:cNvPicPr>
          <p:nvPr>
            <p:ph idx="1"/>
          </p:nvPr>
        </p:nvPicPr>
        <p:blipFill>
          <a:blip r:embed="rId3"/>
          <a:stretch>
            <a:fillRect/>
          </a:stretch>
        </p:blipFill>
        <p:spPr>
          <a:xfrm>
            <a:off x="755650" y="1272609"/>
            <a:ext cx="16776699" cy="9000000"/>
          </a:xfrm>
        </p:spPr>
      </p:pic>
      <p:sp>
        <p:nvSpPr>
          <p:cNvPr id="8" name="文字方塊 7">
            <a:extLst>
              <a:ext uri="{FF2B5EF4-FFF2-40B4-BE49-F238E27FC236}">
                <a16:creationId xmlns:a16="http://schemas.microsoft.com/office/drawing/2014/main" id="{F59642B2-A372-44F6-B5A2-9253D954F88A}"/>
              </a:ext>
            </a:extLst>
          </p:cNvPr>
          <p:cNvSpPr txBox="1"/>
          <p:nvPr/>
        </p:nvSpPr>
        <p:spPr>
          <a:xfrm rot="10800000" flipV="1">
            <a:off x="13896528" y="5484576"/>
            <a:ext cx="1728192" cy="595027"/>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416243199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function to an existing API - 6</a:t>
            </a:r>
            <a:endParaRPr lang="zh-TW" altLang="en-US" dirty="0"/>
          </a:p>
        </p:txBody>
      </p:sp>
      <p:pic>
        <p:nvPicPr>
          <p:cNvPr id="5" name="內容版面配置區 4">
            <a:extLst>
              <a:ext uri="{FF2B5EF4-FFF2-40B4-BE49-F238E27FC236}">
                <a16:creationId xmlns:a16="http://schemas.microsoft.com/office/drawing/2014/main" id="{7B50262F-D201-4602-96EA-749E13AF15DF}"/>
              </a:ext>
            </a:extLst>
          </p:cNvPr>
          <p:cNvPicPr>
            <a:picLocks noGrp="1" noChangeAspect="1"/>
          </p:cNvPicPr>
          <p:nvPr>
            <p:ph idx="1"/>
          </p:nvPr>
        </p:nvPicPr>
        <p:blipFill>
          <a:blip r:embed="rId3"/>
          <a:stretch>
            <a:fillRect/>
          </a:stretch>
        </p:blipFill>
        <p:spPr>
          <a:xfrm>
            <a:off x="720954" y="1222624"/>
            <a:ext cx="16776699" cy="9000000"/>
          </a:xfrm>
        </p:spPr>
      </p:pic>
      <p:sp>
        <p:nvSpPr>
          <p:cNvPr id="6" name="文字方塊 5">
            <a:extLst>
              <a:ext uri="{FF2B5EF4-FFF2-40B4-BE49-F238E27FC236}">
                <a16:creationId xmlns:a16="http://schemas.microsoft.com/office/drawing/2014/main" id="{7AD56B4D-9429-4AD0-9B5A-E66BBD0CC89B}"/>
              </a:ext>
            </a:extLst>
          </p:cNvPr>
          <p:cNvSpPr txBox="1"/>
          <p:nvPr/>
        </p:nvSpPr>
        <p:spPr>
          <a:xfrm rot="10800000" flipV="1">
            <a:off x="15984760" y="5434125"/>
            <a:ext cx="1357174" cy="420588"/>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84202751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Function - 2</a:t>
            </a:r>
            <a:endParaRPr lang="zh-TW" altLang="en-US" dirty="0"/>
          </a:p>
        </p:txBody>
      </p:sp>
      <p:pic>
        <p:nvPicPr>
          <p:cNvPr id="9" name="內容版面配置區 6">
            <a:extLst>
              <a:ext uri="{FF2B5EF4-FFF2-40B4-BE49-F238E27FC236}">
                <a16:creationId xmlns:a16="http://schemas.microsoft.com/office/drawing/2014/main" id="{8E004C1E-9592-4660-94B4-60177CCCBF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8453" y="1183060"/>
            <a:ext cx="16129792" cy="9069332"/>
          </a:xfrm>
        </p:spPr>
      </p:pic>
      <p:sp>
        <p:nvSpPr>
          <p:cNvPr id="10" name="文字方塊 9">
            <a:extLst>
              <a:ext uri="{FF2B5EF4-FFF2-40B4-BE49-F238E27FC236}">
                <a16:creationId xmlns:a16="http://schemas.microsoft.com/office/drawing/2014/main" id="{B6636E29-B8C2-433D-9D61-21353682D08D}"/>
              </a:ext>
            </a:extLst>
          </p:cNvPr>
          <p:cNvSpPr txBox="1"/>
          <p:nvPr/>
        </p:nvSpPr>
        <p:spPr>
          <a:xfrm>
            <a:off x="3815408" y="8167836"/>
            <a:ext cx="6120680" cy="1440160"/>
          </a:xfrm>
          <a:prstGeom prst="rect">
            <a:avLst/>
          </a:prstGeom>
          <a:noFill/>
          <a:ln w="38100">
            <a:solidFill>
              <a:srgbClr val="FF0000"/>
            </a:solidFill>
          </a:ln>
        </p:spPr>
        <p:txBody>
          <a:bodyPr wrap="square" rtlCol="0">
            <a:spAutoFit/>
          </a:bodyPr>
          <a:lstStyle/>
          <a:p>
            <a:endParaRPr lang="zh-TW" altLang="en-US" dirty="0"/>
          </a:p>
        </p:txBody>
      </p:sp>
      <p:sp>
        <p:nvSpPr>
          <p:cNvPr id="11" name="文字方塊 10">
            <a:extLst>
              <a:ext uri="{FF2B5EF4-FFF2-40B4-BE49-F238E27FC236}">
                <a16:creationId xmlns:a16="http://schemas.microsoft.com/office/drawing/2014/main" id="{181A1810-298A-4F7C-933D-71388B94407E}"/>
              </a:ext>
            </a:extLst>
          </p:cNvPr>
          <p:cNvSpPr txBox="1"/>
          <p:nvPr/>
        </p:nvSpPr>
        <p:spPr>
          <a:xfrm>
            <a:off x="10656168" y="4783460"/>
            <a:ext cx="6120680" cy="396044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70511321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function to an existing API - 7</a:t>
            </a:r>
            <a:endParaRPr lang="zh-TW" altLang="en-US" dirty="0"/>
          </a:p>
        </p:txBody>
      </p:sp>
      <p:pic>
        <p:nvPicPr>
          <p:cNvPr id="5" name="內容版面配置區 4">
            <a:extLst>
              <a:ext uri="{FF2B5EF4-FFF2-40B4-BE49-F238E27FC236}">
                <a16:creationId xmlns:a16="http://schemas.microsoft.com/office/drawing/2014/main" id="{CF14E9D7-0683-468F-BA43-E0BB1AD9A8E0}"/>
              </a:ext>
            </a:extLst>
          </p:cNvPr>
          <p:cNvPicPr>
            <a:picLocks noGrp="1" noChangeAspect="1"/>
          </p:cNvPicPr>
          <p:nvPr>
            <p:ph idx="1"/>
          </p:nvPr>
        </p:nvPicPr>
        <p:blipFill>
          <a:blip r:embed="rId3"/>
          <a:stretch>
            <a:fillRect/>
          </a:stretch>
        </p:blipFill>
        <p:spPr>
          <a:xfrm>
            <a:off x="631597" y="1234084"/>
            <a:ext cx="16776699" cy="9000000"/>
          </a:xfrm>
        </p:spPr>
      </p:pic>
      <p:sp>
        <p:nvSpPr>
          <p:cNvPr id="6" name="文字方塊 5">
            <a:extLst>
              <a:ext uri="{FF2B5EF4-FFF2-40B4-BE49-F238E27FC236}">
                <a16:creationId xmlns:a16="http://schemas.microsoft.com/office/drawing/2014/main" id="{E8FE4054-0CC5-440F-91C0-E2A6DE445E55}"/>
              </a:ext>
            </a:extLst>
          </p:cNvPr>
          <p:cNvSpPr txBox="1"/>
          <p:nvPr/>
        </p:nvSpPr>
        <p:spPr>
          <a:xfrm rot="10800000" flipV="1">
            <a:off x="7255750" y="4567436"/>
            <a:ext cx="8008930" cy="360040"/>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0EDF73FA-3A14-42DA-B09D-B475922D7C28}"/>
              </a:ext>
            </a:extLst>
          </p:cNvPr>
          <p:cNvSpPr txBox="1"/>
          <p:nvPr/>
        </p:nvSpPr>
        <p:spPr>
          <a:xfrm rot="10800000" flipV="1">
            <a:off x="7255750" y="9607996"/>
            <a:ext cx="1312186" cy="540059"/>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82342926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function to an existing API - 8</a:t>
            </a:r>
            <a:endParaRPr lang="zh-TW" altLang="en-US" dirty="0"/>
          </a:p>
        </p:txBody>
      </p:sp>
      <p:pic>
        <p:nvPicPr>
          <p:cNvPr id="5" name="內容版面配置區 4">
            <a:extLst>
              <a:ext uri="{FF2B5EF4-FFF2-40B4-BE49-F238E27FC236}">
                <a16:creationId xmlns:a16="http://schemas.microsoft.com/office/drawing/2014/main" id="{20F3ACDA-677C-4062-AC7E-068A5C73E66B}"/>
              </a:ext>
            </a:extLst>
          </p:cNvPr>
          <p:cNvPicPr>
            <a:picLocks noGrp="1" noChangeAspect="1"/>
          </p:cNvPicPr>
          <p:nvPr>
            <p:ph idx="1"/>
          </p:nvPr>
        </p:nvPicPr>
        <p:blipFill>
          <a:blip r:embed="rId3"/>
          <a:stretch>
            <a:fillRect/>
          </a:stretch>
        </p:blipFill>
        <p:spPr>
          <a:xfrm>
            <a:off x="631597" y="1255068"/>
            <a:ext cx="16776699" cy="9000000"/>
          </a:xfrm>
        </p:spPr>
      </p:pic>
      <p:sp>
        <p:nvSpPr>
          <p:cNvPr id="6" name="文字方塊 5">
            <a:extLst>
              <a:ext uri="{FF2B5EF4-FFF2-40B4-BE49-F238E27FC236}">
                <a16:creationId xmlns:a16="http://schemas.microsoft.com/office/drawing/2014/main" id="{1D8709CF-BD4C-470B-9EDA-B731E2E7E1D8}"/>
              </a:ext>
            </a:extLst>
          </p:cNvPr>
          <p:cNvSpPr txBox="1"/>
          <p:nvPr/>
        </p:nvSpPr>
        <p:spPr>
          <a:xfrm rot="10800000" flipV="1">
            <a:off x="790347" y="6655668"/>
            <a:ext cx="608593"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B38CAE4B-42B8-4300-9431-618AB009F209}"/>
              </a:ext>
            </a:extLst>
          </p:cNvPr>
          <p:cNvSpPr txBox="1"/>
          <p:nvPr/>
        </p:nvSpPr>
        <p:spPr>
          <a:xfrm rot="10800000" flipV="1">
            <a:off x="879704" y="9399648"/>
            <a:ext cx="1008112" cy="576064"/>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373338325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function to an existing API - 9</a:t>
            </a:r>
            <a:endParaRPr lang="zh-TW" altLang="en-US" dirty="0"/>
          </a:p>
        </p:txBody>
      </p:sp>
      <p:pic>
        <p:nvPicPr>
          <p:cNvPr id="5" name="內容版面配置區 4">
            <a:extLst>
              <a:ext uri="{FF2B5EF4-FFF2-40B4-BE49-F238E27FC236}">
                <a16:creationId xmlns:a16="http://schemas.microsoft.com/office/drawing/2014/main" id="{25394824-53D4-4161-B526-FFA9D79B045E}"/>
              </a:ext>
            </a:extLst>
          </p:cNvPr>
          <p:cNvPicPr>
            <a:picLocks noGrp="1" noChangeAspect="1"/>
          </p:cNvPicPr>
          <p:nvPr>
            <p:ph idx="1"/>
          </p:nvPr>
        </p:nvPicPr>
        <p:blipFill>
          <a:blip r:embed="rId3"/>
          <a:stretch>
            <a:fillRect/>
          </a:stretch>
        </p:blipFill>
        <p:spPr>
          <a:xfrm>
            <a:off x="755650" y="1287000"/>
            <a:ext cx="16776699" cy="9000000"/>
          </a:xfrm>
        </p:spPr>
      </p:pic>
      <p:sp>
        <p:nvSpPr>
          <p:cNvPr id="6" name="文字方塊 5">
            <a:extLst>
              <a:ext uri="{FF2B5EF4-FFF2-40B4-BE49-F238E27FC236}">
                <a16:creationId xmlns:a16="http://schemas.microsoft.com/office/drawing/2014/main" id="{D1D3F701-104E-4659-B556-F80D7B155D46}"/>
              </a:ext>
            </a:extLst>
          </p:cNvPr>
          <p:cNvSpPr txBox="1"/>
          <p:nvPr/>
        </p:nvSpPr>
        <p:spPr>
          <a:xfrm rot="10800000" flipV="1">
            <a:off x="7127776" y="7015708"/>
            <a:ext cx="1728192" cy="360040"/>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D51F3F5B-ECC5-407A-A8AC-FA1BD9E6FCA0}"/>
              </a:ext>
            </a:extLst>
          </p:cNvPr>
          <p:cNvSpPr txBox="1"/>
          <p:nvPr/>
        </p:nvSpPr>
        <p:spPr>
          <a:xfrm rot="10800000" flipV="1">
            <a:off x="13176448" y="8671893"/>
            <a:ext cx="1800200" cy="508128"/>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401797929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t>
            </a:r>
            <a:r>
              <a:rPr lang="en-US" altLang="zh-TW" dirty="0" err="1"/>
              <a:t>OnlineStore</a:t>
            </a:r>
            <a:r>
              <a:rPr lang="en-US" altLang="zh-TW" dirty="0"/>
              <a:t> orders endpoint in the portal - 1</a:t>
            </a:r>
            <a:endParaRPr lang="zh-TW" altLang="en-US" dirty="0"/>
          </a:p>
        </p:txBody>
      </p:sp>
      <p:pic>
        <p:nvPicPr>
          <p:cNvPr id="5" name="內容版面配置區 4">
            <a:extLst>
              <a:ext uri="{FF2B5EF4-FFF2-40B4-BE49-F238E27FC236}">
                <a16:creationId xmlns:a16="http://schemas.microsoft.com/office/drawing/2014/main" id="{3BDBBC35-4896-4B88-8272-53A0033D4F77}"/>
              </a:ext>
            </a:extLst>
          </p:cNvPr>
          <p:cNvPicPr>
            <a:picLocks noGrp="1" noChangeAspect="1"/>
          </p:cNvPicPr>
          <p:nvPr>
            <p:ph idx="1"/>
          </p:nvPr>
        </p:nvPicPr>
        <p:blipFill>
          <a:blip r:embed="rId3"/>
          <a:stretch>
            <a:fillRect/>
          </a:stretch>
        </p:blipFill>
        <p:spPr>
          <a:xfrm>
            <a:off x="631597" y="1216686"/>
            <a:ext cx="16776699" cy="9000000"/>
          </a:xfrm>
        </p:spPr>
      </p:pic>
      <p:sp>
        <p:nvSpPr>
          <p:cNvPr id="6" name="文字方塊 5">
            <a:extLst>
              <a:ext uri="{FF2B5EF4-FFF2-40B4-BE49-F238E27FC236}">
                <a16:creationId xmlns:a16="http://schemas.microsoft.com/office/drawing/2014/main" id="{0028AA61-BBC5-403F-B01F-2C979267C50D}"/>
              </a:ext>
            </a:extLst>
          </p:cNvPr>
          <p:cNvSpPr txBox="1"/>
          <p:nvPr/>
        </p:nvSpPr>
        <p:spPr>
          <a:xfrm rot="10800000" flipV="1">
            <a:off x="3959424" y="6295628"/>
            <a:ext cx="2016224" cy="648072"/>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C363ED9E-7CC0-4A19-BE38-1F3E24377663}"/>
              </a:ext>
            </a:extLst>
          </p:cNvPr>
          <p:cNvSpPr txBox="1"/>
          <p:nvPr/>
        </p:nvSpPr>
        <p:spPr>
          <a:xfrm rot="10800000" flipV="1">
            <a:off x="8135888" y="4279404"/>
            <a:ext cx="1008112" cy="542353"/>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1A47AB24-EC95-40AD-BC31-6F09FB8C607A}"/>
              </a:ext>
            </a:extLst>
          </p:cNvPr>
          <p:cNvSpPr txBox="1"/>
          <p:nvPr/>
        </p:nvSpPr>
        <p:spPr>
          <a:xfrm rot="10800000" flipV="1">
            <a:off x="6695728" y="6654959"/>
            <a:ext cx="2607746" cy="542354"/>
          </a:xfrm>
          <a:prstGeom prst="rect">
            <a:avLst/>
          </a:prstGeom>
          <a:noFill/>
          <a:ln w="38100">
            <a:solidFill>
              <a:srgbClr val="FFFF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60579318-47DF-47D6-8DBE-6194B3F4397D}"/>
              </a:ext>
            </a:extLst>
          </p:cNvPr>
          <p:cNvSpPr txBox="1"/>
          <p:nvPr/>
        </p:nvSpPr>
        <p:spPr>
          <a:xfrm rot="10800000" flipV="1">
            <a:off x="9504040" y="8023820"/>
            <a:ext cx="5112568" cy="720080"/>
          </a:xfrm>
          <a:prstGeom prst="rect">
            <a:avLst/>
          </a:prstGeom>
          <a:noFill/>
          <a:ln w="38100">
            <a:solidFill>
              <a:srgbClr val="92D050"/>
            </a:solidFill>
          </a:ln>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D7C1AD70-56D9-4ACC-ABF0-7106ED20CFE6}"/>
              </a:ext>
            </a:extLst>
          </p:cNvPr>
          <p:cNvSpPr txBox="1"/>
          <p:nvPr/>
        </p:nvSpPr>
        <p:spPr>
          <a:xfrm rot="10800000" flipV="1">
            <a:off x="9504038" y="9279286"/>
            <a:ext cx="1296145" cy="542355"/>
          </a:xfrm>
          <a:prstGeom prst="rect">
            <a:avLst/>
          </a:prstGeom>
          <a:noFill/>
          <a:ln w="38100">
            <a:solidFill>
              <a:srgbClr val="00B0F0"/>
            </a:solidFill>
          </a:ln>
        </p:spPr>
        <p:txBody>
          <a:bodyPr wrap="square" rtlCol="0">
            <a:spAutoFit/>
          </a:bodyPr>
          <a:lstStyle/>
          <a:p>
            <a:endParaRPr lang="zh-TW" altLang="en-US" dirty="0"/>
          </a:p>
        </p:txBody>
      </p:sp>
    </p:spTree>
    <p:extLst>
      <p:ext uri="{BB962C8B-B14F-4D97-AF65-F5344CB8AC3E}">
        <p14:creationId xmlns:p14="http://schemas.microsoft.com/office/powerpoint/2010/main" val="50292824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a:t>
            </a:r>
            <a:r>
              <a:rPr lang="en-US" altLang="zh-TW" dirty="0" err="1"/>
              <a:t>OnlineStore</a:t>
            </a:r>
            <a:r>
              <a:rPr lang="en-US" altLang="zh-TW" dirty="0"/>
              <a:t> orders endpoint in the portal - 2</a:t>
            </a:r>
            <a:endParaRPr lang="zh-TW" altLang="en-US" dirty="0"/>
          </a:p>
        </p:txBody>
      </p:sp>
      <p:pic>
        <p:nvPicPr>
          <p:cNvPr id="5" name="內容版面配置區 4">
            <a:extLst>
              <a:ext uri="{FF2B5EF4-FFF2-40B4-BE49-F238E27FC236}">
                <a16:creationId xmlns:a16="http://schemas.microsoft.com/office/drawing/2014/main" id="{349222DE-F5B6-4215-BDEF-08ED3500AD43}"/>
              </a:ext>
            </a:extLst>
          </p:cNvPr>
          <p:cNvPicPr>
            <a:picLocks noGrp="1" noChangeAspect="1"/>
          </p:cNvPicPr>
          <p:nvPr>
            <p:ph idx="1"/>
          </p:nvPr>
        </p:nvPicPr>
        <p:blipFill>
          <a:blip r:embed="rId3"/>
          <a:stretch>
            <a:fillRect/>
          </a:stretch>
        </p:blipFill>
        <p:spPr>
          <a:xfrm>
            <a:off x="631597" y="1234084"/>
            <a:ext cx="16776699" cy="9000000"/>
          </a:xfrm>
        </p:spPr>
      </p:pic>
      <p:sp>
        <p:nvSpPr>
          <p:cNvPr id="6" name="文字方塊 5">
            <a:extLst>
              <a:ext uri="{FF2B5EF4-FFF2-40B4-BE49-F238E27FC236}">
                <a16:creationId xmlns:a16="http://schemas.microsoft.com/office/drawing/2014/main" id="{2506EAD4-0063-46E1-A157-B73C1F601870}"/>
              </a:ext>
            </a:extLst>
          </p:cNvPr>
          <p:cNvSpPr txBox="1"/>
          <p:nvPr/>
        </p:nvSpPr>
        <p:spPr>
          <a:xfrm rot="10800000" flipV="1">
            <a:off x="9360024" y="7231732"/>
            <a:ext cx="3384376" cy="1584176"/>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37476851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combined API - 1</a:t>
            </a:r>
          </a:p>
        </p:txBody>
      </p:sp>
      <p:pic>
        <p:nvPicPr>
          <p:cNvPr id="5" name="內容版面配置區 4">
            <a:extLst>
              <a:ext uri="{FF2B5EF4-FFF2-40B4-BE49-F238E27FC236}">
                <a16:creationId xmlns:a16="http://schemas.microsoft.com/office/drawing/2014/main" id="{666FEFF3-1DD6-487D-B946-744C6B847047}"/>
              </a:ext>
            </a:extLst>
          </p:cNvPr>
          <p:cNvPicPr>
            <a:picLocks noGrp="1" noChangeAspect="1"/>
          </p:cNvPicPr>
          <p:nvPr>
            <p:ph idx="1"/>
          </p:nvPr>
        </p:nvPicPr>
        <p:blipFill>
          <a:blip r:embed="rId3"/>
          <a:stretch>
            <a:fillRect/>
          </a:stretch>
        </p:blipFill>
        <p:spPr>
          <a:xfrm>
            <a:off x="631597" y="1214119"/>
            <a:ext cx="16776699" cy="9000000"/>
          </a:xfrm>
        </p:spPr>
      </p:pic>
      <p:sp>
        <p:nvSpPr>
          <p:cNvPr id="6" name="文字方塊 5">
            <a:extLst>
              <a:ext uri="{FF2B5EF4-FFF2-40B4-BE49-F238E27FC236}">
                <a16:creationId xmlns:a16="http://schemas.microsoft.com/office/drawing/2014/main" id="{20EABB1E-D525-4D11-937E-F938CBF28795}"/>
              </a:ext>
            </a:extLst>
          </p:cNvPr>
          <p:cNvSpPr txBox="1"/>
          <p:nvPr/>
        </p:nvSpPr>
        <p:spPr>
          <a:xfrm rot="10800000" flipV="1">
            <a:off x="631597" y="6943700"/>
            <a:ext cx="4536504" cy="504056"/>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14369597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combined API - 2</a:t>
            </a:r>
            <a:endParaRPr lang="zh-TW" altLang="en-US" dirty="0"/>
          </a:p>
        </p:txBody>
      </p:sp>
      <p:pic>
        <p:nvPicPr>
          <p:cNvPr id="9" name="內容版面配置區 8">
            <a:extLst>
              <a:ext uri="{FF2B5EF4-FFF2-40B4-BE49-F238E27FC236}">
                <a16:creationId xmlns:a16="http://schemas.microsoft.com/office/drawing/2014/main" id="{68F9009A-0999-4DEB-A5C5-5D3CBB4B2112}"/>
              </a:ext>
            </a:extLst>
          </p:cNvPr>
          <p:cNvPicPr>
            <a:picLocks noGrp="1" noChangeAspect="1"/>
          </p:cNvPicPr>
          <p:nvPr>
            <p:ph idx="1"/>
          </p:nvPr>
        </p:nvPicPr>
        <p:blipFill>
          <a:blip r:embed="rId3"/>
          <a:stretch>
            <a:fillRect/>
          </a:stretch>
        </p:blipFill>
        <p:spPr>
          <a:xfrm>
            <a:off x="631597" y="1234084"/>
            <a:ext cx="16776699" cy="9000000"/>
          </a:xfrm>
        </p:spPr>
      </p:pic>
      <p:sp>
        <p:nvSpPr>
          <p:cNvPr id="10" name="文字方塊 9">
            <a:extLst>
              <a:ext uri="{FF2B5EF4-FFF2-40B4-BE49-F238E27FC236}">
                <a16:creationId xmlns:a16="http://schemas.microsoft.com/office/drawing/2014/main" id="{C2E3C20E-F279-462E-B092-408C27E30193}"/>
              </a:ext>
            </a:extLst>
          </p:cNvPr>
          <p:cNvSpPr txBox="1"/>
          <p:nvPr/>
        </p:nvSpPr>
        <p:spPr>
          <a:xfrm rot="10800000" flipV="1">
            <a:off x="15696728" y="4711452"/>
            <a:ext cx="792088" cy="432048"/>
          </a:xfrm>
          <a:prstGeom prst="rect">
            <a:avLst/>
          </a:prstGeom>
          <a:noFill/>
          <a:ln w="38100">
            <a:solidFill>
              <a:srgbClr val="FF0000"/>
            </a:solidFill>
          </a:ln>
        </p:spPr>
        <p:txBody>
          <a:bodyPr wrap="square" rtlCol="0">
            <a:spAutoFit/>
          </a:bodyPr>
          <a:lstStyle/>
          <a:p>
            <a:endParaRPr lang="zh-TW" altLang="en-US" dirty="0"/>
          </a:p>
        </p:txBody>
      </p:sp>
      <p:sp>
        <p:nvSpPr>
          <p:cNvPr id="11" name="文字方塊 10">
            <a:extLst>
              <a:ext uri="{FF2B5EF4-FFF2-40B4-BE49-F238E27FC236}">
                <a16:creationId xmlns:a16="http://schemas.microsoft.com/office/drawing/2014/main" id="{07FE92A9-BC7C-4181-900E-CDDDF7FD6862}"/>
              </a:ext>
            </a:extLst>
          </p:cNvPr>
          <p:cNvSpPr txBox="1"/>
          <p:nvPr/>
        </p:nvSpPr>
        <p:spPr>
          <a:xfrm rot="10800000" flipV="1">
            <a:off x="2447256" y="8095828"/>
            <a:ext cx="6984776" cy="288032"/>
          </a:xfrm>
          <a:prstGeom prst="rect">
            <a:avLst/>
          </a:prstGeom>
          <a:noFill/>
          <a:ln w="38100">
            <a:solidFill>
              <a:srgbClr val="FFFF00"/>
            </a:solidFill>
          </a:ln>
        </p:spPr>
        <p:txBody>
          <a:bodyPr wrap="square" rtlCol="0">
            <a:spAutoFit/>
          </a:bodyPr>
          <a:lstStyle/>
          <a:p>
            <a:endParaRPr lang="zh-TW" altLang="en-US" dirty="0"/>
          </a:p>
        </p:txBody>
      </p:sp>
      <p:sp>
        <p:nvSpPr>
          <p:cNvPr id="12" name="文字方塊 11">
            <a:extLst>
              <a:ext uri="{FF2B5EF4-FFF2-40B4-BE49-F238E27FC236}">
                <a16:creationId xmlns:a16="http://schemas.microsoft.com/office/drawing/2014/main" id="{0F95F75E-E0E5-4DD6-80EB-71950A881BFD}"/>
              </a:ext>
            </a:extLst>
          </p:cNvPr>
          <p:cNvSpPr txBox="1"/>
          <p:nvPr/>
        </p:nvSpPr>
        <p:spPr>
          <a:xfrm rot="10800000" flipV="1">
            <a:off x="11808296" y="2335188"/>
            <a:ext cx="698183" cy="493564"/>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63063737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combined API - 3</a:t>
            </a:r>
            <a:endParaRPr lang="zh-TW" altLang="en-US" dirty="0"/>
          </a:p>
        </p:txBody>
      </p:sp>
      <p:pic>
        <p:nvPicPr>
          <p:cNvPr id="5" name="內容版面配置區 4">
            <a:extLst>
              <a:ext uri="{FF2B5EF4-FFF2-40B4-BE49-F238E27FC236}">
                <a16:creationId xmlns:a16="http://schemas.microsoft.com/office/drawing/2014/main" id="{3C42A572-DEAC-41C8-A47D-B1F40FA70637}"/>
              </a:ext>
            </a:extLst>
          </p:cNvPr>
          <p:cNvPicPr>
            <a:picLocks noGrp="1" noChangeAspect="1"/>
          </p:cNvPicPr>
          <p:nvPr>
            <p:ph idx="1"/>
          </p:nvPr>
        </p:nvPicPr>
        <p:blipFill>
          <a:blip r:embed="rId3"/>
          <a:stretch>
            <a:fillRect/>
          </a:stretch>
        </p:blipFill>
        <p:spPr>
          <a:xfrm>
            <a:off x="755650" y="1228639"/>
            <a:ext cx="16776699" cy="9000000"/>
          </a:xfrm>
        </p:spPr>
      </p:pic>
      <p:sp>
        <p:nvSpPr>
          <p:cNvPr id="6" name="文字方塊 5">
            <a:extLst>
              <a:ext uri="{FF2B5EF4-FFF2-40B4-BE49-F238E27FC236}">
                <a16:creationId xmlns:a16="http://schemas.microsoft.com/office/drawing/2014/main" id="{FF5D8919-A9D7-4C65-9C21-86753AB58B7C}"/>
              </a:ext>
            </a:extLst>
          </p:cNvPr>
          <p:cNvSpPr txBox="1"/>
          <p:nvPr/>
        </p:nvSpPr>
        <p:spPr>
          <a:xfrm rot="10800000" flipV="1">
            <a:off x="16745491" y="6079604"/>
            <a:ext cx="504056"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4DBF3381-40E9-44EE-B7FA-DC7A87492272}"/>
              </a:ext>
            </a:extLst>
          </p:cNvPr>
          <p:cNvSpPr txBox="1"/>
          <p:nvPr/>
        </p:nvSpPr>
        <p:spPr>
          <a:xfrm rot="10800000" flipV="1">
            <a:off x="14832632" y="6223620"/>
            <a:ext cx="1800200" cy="288032"/>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56875925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combined API - 4</a:t>
            </a:r>
            <a:endParaRPr lang="zh-TW" altLang="en-US" dirty="0"/>
          </a:p>
        </p:txBody>
      </p:sp>
      <p:pic>
        <p:nvPicPr>
          <p:cNvPr id="5" name="內容版面配置區 4">
            <a:extLst>
              <a:ext uri="{FF2B5EF4-FFF2-40B4-BE49-F238E27FC236}">
                <a16:creationId xmlns:a16="http://schemas.microsoft.com/office/drawing/2014/main" id="{8610B50C-6CA9-4B7B-98FC-BD2322508AF0}"/>
              </a:ext>
            </a:extLst>
          </p:cNvPr>
          <p:cNvPicPr>
            <a:picLocks noGrp="1" noChangeAspect="1"/>
          </p:cNvPicPr>
          <p:nvPr>
            <p:ph idx="1"/>
          </p:nvPr>
        </p:nvPicPr>
        <p:blipFill>
          <a:blip r:embed="rId3"/>
          <a:stretch>
            <a:fillRect/>
          </a:stretch>
        </p:blipFill>
        <p:spPr>
          <a:xfrm>
            <a:off x="755650" y="1256403"/>
            <a:ext cx="16776699" cy="9000000"/>
          </a:xfrm>
        </p:spPr>
      </p:pic>
      <p:sp>
        <p:nvSpPr>
          <p:cNvPr id="6" name="文字方塊 5">
            <a:extLst>
              <a:ext uri="{FF2B5EF4-FFF2-40B4-BE49-F238E27FC236}">
                <a16:creationId xmlns:a16="http://schemas.microsoft.com/office/drawing/2014/main" id="{3F053CA3-0D40-4308-A20E-E4B913ED39B0}"/>
              </a:ext>
            </a:extLst>
          </p:cNvPr>
          <p:cNvSpPr txBox="1"/>
          <p:nvPr/>
        </p:nvSpPr>
        <p:spPr>
          <a:xfrm rot="10800000" flipV="1">
            <a:off x="7703840" y="6151612"/>
            <a:ext cx="576064" cy="432048"/>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205D0469-F2E0-453E-A4C6-A0145EDE1DD8}"/>
              </a:ext>
            </a:extLst>
          </p:cNvPr>
          <p:cNvSpPr txBox="1"/>
          <p:nvPr/>
        </p:nvSpPr>
        <p:spPr>
          <a:xfrm rot="10800000" flipV="1">
            <a:off x="2735288" y="8311852"/>
            <a:ext cx="4536504" cy="36004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3379470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combined API - 5</a:t>
            </a:r>
            <a:endParaRPr lang="zh-TW" altLang="en-US" dirty="0"/>
          </a:p>
        </p:txBody>
      </p:sp>
      <p:pic>
        <p:nvPicPr>
          <p:cNvPr id="7" name="內容版面配置區 6">
            <a:extLst>
              <a:ext uri="{FF2B5EF4-FFF2-40B4-BE49-F238E27FC236}">
                <a16:creationId xmlns:a16="http://schemas.microsoft.com/office/drawing/2014/main" id="{F5E3ABBD-257E-4BAE-8CB6-0FEC2691C4E8}"/>
              </a:ext>
            </a:extLst>
          </p:cNvPr>
          <p:cNvPicPr>
            <a:picLocks noGrp="1" noChangeAspect="1"/>
          </p:cNvPicPr>
          <p:nvPr>
            <p:ph idx="1"/>
          </p:nvPr>
        </p:nvPicPr>
        <p:blipFill>
          <a:blip r:embed="rId3"/>
          <a:stretch>
            <a:fillRect/>
          </a:stretch>
        </p:blipFill>
        <p:spPr>
          <a:xfrm>
            <a:off x="790347" y="1234084"/>
            <a:ext cx="16776699" cy="9000000"/>
          </a:xfrm>
        </p:spPr>
      </p:pic>
      <p:sp>
        <p:nvSpPr>
          <p:cNvPr id="8" name="文字方塊 7">
            <a:extLst>
              <a:ext uri="{FF2B5EF4-FFF2-40B4-BE49-F238E27FC236}">
                <a16:creationId xmlns:a16="http://schemas.microsoft.com/office/drawing/2014/main" id="{915A0710-7091-409E-A62C-B89CD8092649}"/>
              </a:ext>
            </a:extLst>
          </p:cNvPr>
          <p:cNvSpPr txBox="1"/>
          <p:nvPr/>
        </p:nvSpPr>
        <p:spPr>
          <a:xfrm rot="10800000" flipV="1">
            <a:off x="750952" y="8527876"/>
            <a:ext cx="12785536" cy="52504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422481634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Replace index.js</a:t>
            </a:r>
            <a:endParaRPr lang="zh-TW" altLang="en-US" dirty="0"/>
          </a:p>
        </p:txBody>
      </p:sp>
      <p:pic>
        <p:nvPicPr>
          <p:cNvPr id="7" name="內容版面配置區 6">
            <a:extLst>
              <a:ext uri="{FF2B5EF4-FFF2-40B4-BE49-F238E27FC236}">
                <a16:creationId xmlns:a16="http://schemas.microsoft.com/office/drawing/2014/main" id="{D9E1FECC-C294-4CAC-BE7B-A6390ED4D4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5559" y="1214986"/>
            <a:ext cx="16128776" cy="9068760"/>
          </a:xfrm>
        </p:spPr>
      </p:pic>
      <p:sp>
        <p:nvSpPr>
          <p:cNvPr id="9" name="文字方塊 8">
            <a:extLst>
              <a:ext uri="{FF2B5EF4-FFF2-40B4-BE49-F238E27FC236}">
                <a16:creationId xmlns:a16="http://schemas.microsoft.com/office/drawing/2014/main" id="{B54AC01D-5A94-493D-A64A-BE860BAB8A2C}"/>
              </a:ext>
            </a:extLst>
          </p:cNvPr>
          <p:cNvSpPr txBox="1"/>
          <p:nvPr/>
        </p:nvSpPr>
        <p:spPr>
          <a:xfrm>
            <a:off x="6839744" y="4135388"/>
            <a:ext cx="2304256" cy="504056"/>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77345554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combined API - 6</a:t>
            </a:r>
            <a:endParaRPr lang="zh-TW" altLang="en-US" dirty="0"/>
          </a:p>
        </p:txBody>
      </p:sp>
      <p:pic>
        <p:nvPicPr>
          <p:cNvPr id="9" name="內容版面配置區 6">
            <a:extLst>
              <a:ext uri="{FF2B5EF4-FFF2-40B4-BE49-F238E27FC236}">
                <a16:creationId xmlns:a16="http://schemas.microsoft.com/office/drawing/2014/main" id="{C52011F7-A7D1-4EFE-8080-B42D90822896}"/>
              </a:ext>
            </a:extLst>
          </p:cNvPr>
          <p:cNvPicPr>
            <a:picLocks noGrp="1" noChangeAspect="1"/>
          </p:cNvPicPr>
          <p:nvPr>
            <p:ph idx="1"/>
          </p:nvPr>
        </p:nvPicPr>
        <p:blipFill>
          <a:blip r:embed="rId3"/>
          <a:stretch>
            <a:fillRect/>
          </a:stretch>
        </p:blipFill>
        <p:spPr>
          <a:xfrm>
            <a:off x="631597" y="1230325"/>
            <a:ext cx="16776699" cy="9000000"/>
          </a:xfrm>
        </p:spPr>
      </p:pic>
      <p:sp>
        <p:nvSpPr>
          <p:cNvPr id="5" name="文字方塊 4">
            <a:extLst>
              <a:ext uri="{FF2B5EF4-FFF2-40B4-BE49-F238E27FC236}">
                <a16:creationId xmlns:a16="http://schemas.microsoft.com/office/drawing/2014/main" id="{B94A38B6-1621-4875-B7A9-D333818E711E}"/>
              </a:ext>
            </a:extLst>
          </p:cNvPr>
          <p:cNvSpPr txBox="1"/>
          <p:nvPr/>
        </p:nvSpPr>
        <p:spPr>
          <a:xfrm rot="10800000" flipV="1">
            <a:off x="631596" y="8794155"/>
            <a:ext cx="12832883" cy="1173880"/>
          </a:xfrm>
          <a:prstGeom prst="rect">
            <a:avLst/>
          </a:prstGeom>
          <a:noFill/>
          <a:ln w="38100">
            <a:solidFill>
              <a:srgbClr val="FFC000"/>
            </a:solidFill>
          </a:ln>
        </p:spPr>
        <p:txBody>
          <a:bodyPr wrap="square" rtlCol="0">
            <a:spAutoFit/>
          </a:bodyPr>
          <a:lstStyle/>
          <a:p>
            <a:endParaRPr lang="zh-TW" altLang="en-US" dirty="0"/>
          </a:p>
        </p:txBody>
      </p:sp>
      <p:sp>
        <p:nvSpPr>
          <p:cNvPr id="6" name="文字方塊 5">
            <a:extLst>
              <a:ext uri="{FF2B5EF4-FFF2-40B4-BE49-F238E27FC236}">
                <a16:creationId xmlns:a16="http://schemas.microsoft.com/office/drawing/2014/main" id="{FC66EE69-F189-424B-9087-7ED384610449}"/>
              </a:ext>
            </a:extLst>
          </p:cNvPr>
          <p:cNvSpPr txBox="1"/>
          <p:nvPr/>
        </p:nvSpPr>
        <p:spPr>
          <a:xfrm rot="10800000" flipV="1">
            <a:off x="2735288" y="8031621"/>
            <a:ext cx="12169352" cy="584775"/>
          </a:xfrm>
          <a:prstGeom prst="rect">
            <a:avLst/>
          </a:prstGeom>
          <a:solidFill>
            <a:srgbClr val="FF0000"/>
          </a:solidFill>
          <a:ln w="38100">
            <a:solidFill>
              <a:srgbClr val="FF0000"/>
            </a:solidFill>
          </a:ln>
        </p:spPr>
        <p:txBody>
          <a:bodyPr wrap="square" rtlCol="0">
            <a:spAutoFit/>
          </a:bodyPr>
          <a:lstStyle/>
          <a:p>
            <a:r>
              <a:rPr lang="zh-TW" altLang="en-US" dirty="0"/>
              <a:t>切換至</a:t>
            </a:r>
            <a:r>
              <a:rPr lang="en-US" altLang="zh-TW" dirty="0" err="1"/>
              <a:t>productfunction</a:t>
            </a:r>
            <a:r>
              <a:rPr lang="en-US" altLang="zh-TW" dirty="0"/>
              <a:t> </a:t>
            </a:r>
            <a:r>
              <a:rPr lang="en-US" altLang="zh-TW" dirty="0" err="1"/>
              <a:t>apim</a:t>
            </a:r>
            <a:r>
              <a:rPr lang="zh-TW" altLang="en-US" dirty="0"/>
              <a:t>，再做一次    </a:t>
            </a:r>
            <a:r>
              <a:rPr lang="en-US" altLang="zh-TW" dirty="0"/>
              <a:t>Test the combined API </a:t>
            </a:r>
            <a:endParaRPr lang="zh-TW" altLang="en-US" dirty="0"/>
          </a:p>
        </p:txBody>
      </p:sp>
    </p:spTree>
    <p:extLst>
      <p:ext uri="{BB962C8B-B14F-4D97-AF65-F5344CB8AC3E}">
        <p14:creationId xmlns:p14="http://schemas.microsoft.com/office/powerpoint/2010/main" val="50122336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20922-61D8-4E38-8951-5DE2FECD2CB6}"/>
              </a:ext>
            </a:extLst>
          </p:cNvPr>
          <p:cNvSpPr>
            <a:spLocks noGrp="1"/>
          </p:cNvSpPr>
          <p:nvPr>
            <p:ph type="title"/>
          </p:nvPr>
        </p:nvSpPr>
        <p:spPr/>
        <p:txBody>
          <a:bodyPr/>
          <a:lstStyle/>
          <a:p>
            <a:r>
              <a:rPr lang="en-US" altLang="zh-TW" dirty="0"/>
              <a:t>11</a:t>
            </a:r>
            <a:endParaRPr lang="zh-TW" altLang="en-US" dirty="0"/>
          </a:p>
        </p:txBody>
      </p:sp>
      <p:sp>
        <p:nvSpPr>
          <p:cNvPr id="6" name="文字版面配置區 5">
            <a:extLst>
              <a:ext uri="{FF2B5EF4-FFF2-40B4-BE49-F238E27FC236}">
                <a16:creationId xmlns:a16="http://schemas.microsoft.com/office/drawing/2014/main" id="{4567AB0F-15A2-4C54-95B5-8901DD991D0E}"/>
              </a:ext>
            </a:extLst>
          </p:cNvPr>
          <p:cNvSpPr>
            <a:spLocks noGrp="1"/>
          </p:cNvSpPr>
          <p:nvPr>
            <p:ph type="body" sz="quarter" idx="18"/>
          </p:nvPr>
        </p:nvSpPr>
        <p:spPr/>
        <p:txBody>
          <a:bodyPr/>
          <a:lstStyle/>
          <a:p>
            <a:r>
              <a:rPr lang="en-US" altLang="zh-TW" sz="5400" dirty="0"/>
              <a:t>Build serverless apps with Go</a:t>
            </a:r>
            <a:endParaRPr lang="zh-TW" altLang="en-US" sz="5400" dirty="0"/>
          </a:p>
        </p:txBody>
      </p:sp>
    </p:spTree>
    <p:extLst>
      <p:ext uri="{BB962C8B-B14F-4D97-AF65-F5344CB8AC3E}">
        <p14:creationId xmlns:p14="http://schemas.microsoft.com/office/powerpoint/2010/main" val="388851212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Abstract</a:t>
            </a:r>
            <a:endParaRPr lang="zh-TW" altLang="en-US" dirty="0"/>
          </a:p>
        </p:txBody>
      </p:sp>
      <p:pic>
        <p:nvPicPr>
          <p:cNvPr id="11" name="內容版面配置區 10">
            <a:extLst>
              <a:ext uri="{FF2B5EF4-FFF2-40B4-BE49-F238E27FC236}">
                <a16:creationId xmlns:a16="http://schemas.microsoft.com/office/drawing/2014/main" id="{A0DB8E84-6D19-4132-82CB-D1AF29DF59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75431" y="1402946"/>
            <a:ext cx="9289032" cy="8851695"/>
          </a:xfrm>
        </p:spPr>
      </p:pic>
    </p:spTree>
    <p:extLst>
      <p:ext uri="{BB962C8B-B14F-4D97-AF65-F5344CB8AC3E}">
        <p14:creationId xmlns:p14="http://schemas.microsoft.com/office/powerpoint/2010/main" val="147530496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Starter</a:t>
            </a:r>
            <a:endParaRPr lang="zh-TW" altLang="en-US" dirty="0"/>
          </a:p>
        </p:txBody>
      </p:sp>
      <p:sp>
        <p:nvSpPr>
          <p:cNvPr id="3" name="內容版面配置區 2">
            <a:extLst>
              <a:ext uri="{FF2B5EF4-FFF2-40B4-BE49-F238E27FC236}">
                <a16:creationId xmlns:a16="http://schemas.microsoft.com/office/drawing/2014/main" id="{B3D13C5C-C905-4E2F-A143-CAC34CE36963}"/>
              </a:ext>
            </a:extLst>
          </p:cNvPr>
          <p:cNvSpPr>
            <a:spLocks noGrp="1"/>
          </p:cNvSpPr>
          <p:nvPr>
            <p:ph idx="1"/>
          </p:nvPr>
        </p:nvSpPr>
        <p:spPr/>
        <p:txBody>
          <a:bodyPr>
            <a:normAutofit/>
          </a:bodyPr>
          <a:lstStyle/>
          <a:p>
            <a:r>
              <a:rPr lang="en-US" altLang="zh-TW" dirty="0"/>
              <a:t>Env : Visual</a:t>
            </a:r>
            <a:r>
              <a:rPr lang="zh-TW" altLang="en-US" dirty="0"/>
              <a:t> </a:t>
            </a:r>
            <a:r>
              <a:rPr lang="en-US" altLang="zh-TW" dirty="0"/>
              <a:t>Studio Code</a:t>
            </a:r>
          </a:p>
          <a:p>
            <a:endParaRPr lang="en-US" altLang="zh-TW" dirty="0"/>
          </a:p>
          <a:p>
            <a:endParaRPr lang="en-US" altLang="zh-TW" dirty="0"/>
          </a:p>
          <a:p>
            <a:endParaRPr lang="en-US" altLang="zh-TW" dirty="0"/>
          </a:p>
          <a:p>
            <a:endParaRPr lang="en-US" altLang="zh-TW" dirty="0"/>
          </a:p>
          <a:p>
            <a:endParaRPr lang="en-US" altLang="zh-TW" dirty="0"/>
          </a:p>
          <a:p>
            <a:r>
              <a:rPr lang="en-US" altLang="zh-TW" dirty="0"/>
              <a:t>/Go-Demo</a:t>
            </a:r>
          </a:p>
          <a:p>
            <a:r>
              <a:rPr lang="zh-TW" altLang="en-US" dirty="0"/>
              <a:t>　</a:t>
            </a:r>
            <a:r>
              <a:rPr lang="en-US" altLang="zh-TW" dirty="0"/>
              <a:t>├ Part1</a:t>
            </a:r>
          </a:p>
          <a:p>
            <a:r>
              <a:rPr lang="zh-TW" altLang="en-US" dirty="0"/>
              <a:t>　</a:t>
            </a:r>
            <a:r>
              <a:rPr lang="en-US" altLang="zh-TW" dirty="0"/>
              <a:t>├ Part2</a:t>
            </a:r>
          </a:p>
        </p:txBody>
      </p:sp>
      <p:pic>
        <p:nvPicPr>
          <p:cNvPr id="8" name="圖片 7">
            <a:extLst>
              <a:ext uri="{FF2B5EF4-FFF2-40B4-BE49-F238E27FC236}">
                <a16:creationId xmlns:a16="http://schemas.microsoft.com/office/drawing/2014/main" id="{4EFDE5B2-7B7D-413E-A63D-E73DE9976CA7}"/>
              </a:ext>
            </a:extLst>
          </p:cNvPr>
          <p:cNvPicPr>
            <a:picLocks noChangeAspect="1"/>
          </p:cNvPicPr>
          <p:nvPr/>
        </p:nvPicPr>
        <p:blipFill>
          <a:blip r:embed="rId3"/>
          <a:stretch>
            <a:fillRect/>
          </a:stretch>
        </p:blipFill>
        <p:spPr>
          <a:xfrm>
            <a:off x="3639577" y="3775348"/>
            <a:ext cx="5504423" cy="2736304"/>
          </a:xfrm>
          <a:prstGeom prst="rect">
            <a:avLst/>
          </a:prstGeom>
        </p:spPr>
      </p:pic>
    </p:spTree>
    <p:extLst>
      <p:ext uri="{BB962C8B-B14F-4D97-AF65-F5344CB8AC3E}">
        <p14:creationId xmlns:p14="http://schemas.microsoft.com/office/powerpoint/2010/main" val="9593686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Part1</a:t>
            </a:r>
            <a:r>
              <a:rPr lang="zh-TW" altLang="en-US" dirty="0"/>
              <a:t> </a:t>
            </a:r>
          </a:p>
        </p:txBody>
      </p:sp>
      <p:sp>
        <p:nvSpPr>
          <p:cNvPr id="3" name="內容版面配置區 2">
            <a:extLst>
              <a:ext uri="{FF2B5EF4-FFF2-40B4-BE49-F238E27FC236}">
                <a16:creationId xmlns:a16="http://schemas.microsoft.com/office/drawing/2014/main" id="{B3D13C5C-C905-4E2F-A143-CAC34CE36963}"/>
              </a:ext>
            </a:extLst>
          </p:cNvPr>
          <p:cNvSpPr>
            <a:spLocks noGrp="1"/>
          </p:cNvSpPr>
          <p:nvPr>
            <p:ph idx="1"/>
          </p:nvPr>
        </p:nvSpPr>
        <p:spPr/>
        <p:txBody>
          <a:bodyPr/>
          <a:lstStyle/>
          <a:p>
            <a:r>
              <a:rPr lang="zh-TW" altLang="en-US" dirty="0"/>
              <a:t>切換至</a:t>
            </a:r>
            <a:r>
              <a:rPr lang="en-US" altLang="zh-TW" dirty="0"/>
              <a:t>Part1</a:t>
            </a:r>
            <a:r>
              <a:rPr lang="zh-TW" altLang="en-US" dirty="0"/>
              <a:t>目錄</a:t>
            </a:r>
            <a:endParaRPr lang="en-US" altLang="zh-TW" dirty="0"/>
          </a:p>
          <a:p>
            <a:endParaRPr lang="en-US" altLang="zh-TW" dirty="0"/>
          </a:p>
          <a:p>
            <a:r>
              <a:rPr lang="en-US" altLang="zh-TW" dirty="0" err="1"/>
              <a:t>Cmd</a:t>
            </a:r>
            <a:r>
              <a:rPr lang="en-US" altLang="zh-TW" dirty="0"/>
              <a:t> : </a:t>
            </a:r>
          </a:p>
          <a:p>
            <a:r>
              <a:rPr lang="en-US" altLang="zh-TW" dirty="0"/>
              <a:t>Code &lt;path&gt;</a:t>
            </a:r>
          </a:p>
          <a:p>
            <a:endParaRPr lang="en-US" altLang="zh-TW" dirty="0"/>
          </a:p>
          <a:p>
            <a:r>
              <a:rPr lang="en-US" altLang="zh-TW" dirty="0" err="1"/>
              <a:t>Eg</a:t>
            </a:r>
            <a:r>
              <a:rPr lang="en-US" altLang="zh-TW" dirty="0"/>
              <a:t>: code .</a:t>
            </a:r>
          </a:p>
          <a:p>
            <a:r>
              <a:rPr lang="en-US" altLang="zh-TW" dirty="0" err="1"/>
              <a:t>Eg</a:t>
            </a:r>
            <a:r>
              <a:rPr lang="en-US" altLang="zh-TW" dirty="0"/>
              <a:t>: code.\Part1\</a:t>
            </a:r>
          </a:p>
        </p:txBody>
      </p:sp>
      <p:pic>
        <p:nvPicPr>
          <p:cNvPr id="7" name="圖片 6">
            <a:extLst>
              <a:ext uri="{FF2B5EF4-FFF2-40B4-BE49-F238E27FC236}">
                <a16:creationId xmlns:a16="http://schemas.microsoft.com/office/drawing/2014/main" id="{B4B471C4-60F8-4BC0-BEF0-5B531910FEDC}"/>
              </a:ext>
            </a:extLst>
          </p:cNvPr>
          <p:cNvPicPr>
            <a:picLocks noChangeAspect="1"/>
          </p:cNvPicPr>
          <p:nvPr/>
        </p:nvPicPr>
        <p:blipFill>
          <a:blip r:embed="rId3"/>
          <a:stretch>
            <a:fillRect/>
          </a:stretch>
        </p:blipFill>
        <p:spPr>
          <a:xfrm>
            <a:off x="1295128" y="7231732"/>
            <a:ext cx="14502418" cy="1537360"/>
          </a:xfrm>
          <a:prstGeom prst="rect">
            <a:avLst/>
          </a:prstGeom>
        </p:spPr>
      </p:pic>
    </p:spTree>
    <p:extLst>
      <p:ext uri="{BB962C8B-B14F-4D97-AF65-F5344CB8AC3E}">
        <p14:creationId xmlns:p14="http://schemas.microsoft.com/office/powerpoint/2010/main" val="308383617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Scaffold the app</a:t>
            </a:r>
          </a:p>
        </p:txBody>
      </p:sp>
      <p:graphicFrame>
        <p:nvGraphicFramePr>
          <p:cNvPr id="5" name="表格 4">
            <a:extLst>
              <a:ext uri="{FF2B5EF4-FFF2-40B4-BE49-F238E27FC236}">
                <a16:creationId xmlns:a16="http://schemas.microsoft.com/office/drawing/2014/main" id="{C97566D7-9DEF-445A-9EC7-C889740EC622}"/>
              </a:ext>
            </a:extLst>
          </p:cNvPr>
          <p:cNvGraphicFramePr>
            <a:graphicFrameLocks/>
          </p:cNvGraphicFramePr>
          <p:nvPr>
            <p:extLst>
              <p:ext uri="{D42A27DB-BD31-4B8C-83A1-F6EECF244321}">
                <p14:modId xmlns:p14="http://schemas.microsoft.com/office/powerpoint/2010/main" val="4200285718"/>
              </p:ext>
            </p:extLst>
          </p:nvPr>
        </p:nvGraphicFramePr>
        <p:xfrm>
          <a:off x="914400" y="1738313"/>
          <a:ext cx="16459200" cy="4053840"/>
        </p:xfrm>
        <a:graphic>
          <a:graphicData uri="http://schemas.openxmlformats.org/drawingml/2006/table">
            <a:tbl>
              <a:tblPr firstRow="1" bandRow="1">
                <a:tableStyleId>{93296810-A885-4BE3-A3E7-6D5BEEA58F35}</a:tableStyleId>
              </a:tblPr>
              <a:tblGrid>
                <a:gridCol w="9525744">
                  <a:extLst>
                    <a:ext uri="{9D8B030D-6E8A-4147-A177-3AD203B41FA5}">
                      <a16:colId xmlns:a16="http://schemas.microsoft.com/office/drawing/2014/main" val="2978118962"/>
                    </a:ext>
                  </a:extLst>
                </a:gridCol>
                <a:gridCol w="6933456">
                  <a:extLst>
                    <a:ext uri="{9D8B030D-6E8A-4147-A177-3AD203B41FA5}">
                      <a16:colId xmlns:a16="http://schemas.microsoft.com/office/drawing/2014/main" val="105258201"/>
                    </a:ext>
                  </a:extLst>
                </a:gridCol>
              </a:tblGrid>
              <a:tr h="37084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518933155"/>
                  </a:ext>
                </a:extLst>
              </a:tr>
              <a:tr h="370840">
                <a:tc>
                  <a:txBody>
                    <a:bodyPr/>
                    <a:lstStyle/>
                    <a:p>
                      <a:endParaRPr lang="zh-TW" altLang="en-US" dirty="0">
                        <a:solidFill>
                          <a:schemeClr val="bg1"/>
                        </a:solidFill>
                      </a:endParaRPr>
                    </a:p>
                  </a:txBody>
                  <a:tcPr/>
                </a:tc>
                <a:tc>
                  <a:txBody>
                    <a:bodyPr/>
                    <a:lstStyle/>
                    <a:p>
                      <a:r>
                        <a:rPr kumimoji="1" lang="en-US" altLang="zh-TW" sz="3200" b="1" i="0" kern="1200" dirty="0">
                          <a:solidFill>
                            <a:schemeClr val="bg1"/>
                          </a:solidFill>
                          <a:effectLst/>
                          <a:latin typeface="+mn-lt"/>
                          <a:ea typeface="+mn-ea"/>
                          <a:cs typeface="+mn-cs"/>
                        </a:rPr>
                        <a:t>Azure Functions: Create New Project</a:t>
                      </a:r>
                      <a:endParaRPr lang="zh-TW" altLang="en-US" dirty="0">
                        <a:solidFill>
                          <a:schemeClr val="bg1"/>
                        </a:solidFill>
                      </a:endParaRPr>
                    </a:p>
                  </a:txBody>
                  <a:tcPr/>
                </a:tc>
                <a:extLst>
                  <a:ext uri="{0D108BD9-81ED-4DB2-BD59-A6C34878D82A}">
                    <a16:rowId xmlns:a16="http://schemas.microsoft.com/office/drawing/2014/main" val="429587739"/>
                  </a:ext>
                </a:extLst>
              </a:tr>
              <a:tr h="370840">
                <a:tc>
                  <a:txBody>
                    <a:bodyPr/>
                    <a:lstStyle/>
                    <a:p>
                      <a:pPr algn="l" fontAlgn="t"/>
                      <a:r>
                        <a:rPr lang="en-US" dirty="0">
                          <a:solidFill>
                            <a:schemeClr val="bg1"/>
                          </a:solidFill>
                          <a:effectLst/>
                        </a:rPr>
                        <a:t>Select the folder that will contain your function project</a:t>
                      </a:r>
                    </a:p>
                  </a:txBody>
                  <a:tcPr/>
                </a:tc>
                <a:tc>
                  <a:txBody>
                    <a:bodyPr/>
                    <a:lstStyle/>
                    <a:p>
                      <a:pPr algn="l" fontAlgn="t"/>
                      <a:r>
                        <a:rPr lang="en-US" dirty="0">
                          <a:solidFill>
                            <a:schemeClr val="bg1"/>
                          </a:solidFill>
                          <a:effectLst/>
                        </a:rPr>
                        <a:t> {Part1}</a:t>
                      </a:r>
                    </a:p>
                  </a:txBody>
                  <a:tcPr/>
                </a:tc>
                <a:extLst>
                  <a:ext uri="{0D108BD9-81ED-4DB2-BD59-A6C34878D82A}">
                    <a16:rowId xmlns:a16="http://schemas.microsoft.com/office/drawing/2014/main" val="3766415737"/>
                  </a:ext>
                </a:extLst>
              </a:tr>
              <a:tr h="370840">
                <a:tc>
                  <a:txBody>
                    <a:bodyPr/>
                    <a:lstStyle/>
                    <a:p>
                      <a:pPr algn="l" fontAlgn="t"/>
                      <a:r>
                        <a:rPr lang="en-US" dirty="0">
                          <a:solidFill>
                            <a:schemeClr val="bg1"/>
                          </a:solidFill>
                          <a:effectLst/>
                        </a:rPr>
                        <a:t>Select a language</a:t>
                      </a:r>
                    </a:p>
                  </a:txBody>
                  <a:tcPr/>
                </a:tc>
                <a:tc>
                  <a:txBody>
                    <a:bodyPr/>
                    <a:lstStyle/>
                    <a:p>
                      <a:pPr algn="l" fontAlgn="t"/>
                      <a:r>
                        <a:rPr lang="en-US" dirty="0">
                          <a:solidFill>
                            <a:srgbClr val="FF0000"/>
                          </a:solidFill>
                          <a:effectLst/>
                        </a:rPr>
                        <a:t>Custom Handler</a:t>
                      </a:r>
                    </a:p>
                  </a:txBody>
                  <a:tcPr/>
                </a:tc>
                <a:extLst>
                  <a:ext uri="{0D108BD9-81ED-4DB2-BD59-A6C34878D82A}">
                    <a16:rowId xmlns:a16="http://schemas.microsoft.com/office/drawing/2014/main" val="1132886437"/>
                  </a:ext>
                </a:extLst>
              </a:tr>
              <a:tr h="370840">
                <a:tc>
                  <a:txBody>
                    <a:bodyPr/>
                    <a:lstStyle/>
                    <a:p>
                      <a:pPr algn="l" fontAlgn="t"/>
                      <a:r>
                        <a:rPr lang="en-US" dirty="0">
                          <a:solidFill>
                            <a:schemeClr val="bg1"/>
                          </a:solidFill>
                          <a:effectLst/>
                        </a:rPr>
                        <a:t>Select a template for your first function</a:t>
                      </a:r>
                    </a:p>
                  </a:txBody>
                  <a:tcPr/>
                </a:tc>
                <a:tc>
                  <a:txBody>
                    <a:bodyPr/>
                    <a:lstStyle/>
                    <a:p>
                      <a:pPr algn="l" fontAlgn="t"/>
                      <a:r>
                        <a:rPr lang="en-US" dirty="0" err="1">
                          <a:solidFill>
                            <a:schemeClr val="bg1"/>
                          </a:solidFill>
                          <a:effectLst/>
                        </a:rPr>
                        <a:t>HttpTrigger</a:t>
                      </a:r>
                      <a:endParaRPr lang="en-US" dirty="0">
                        <a:solidFill>
                          <a:schemeClr val="bg1"/>
                        </a:solidFill>
                        <a:effectLst/>
                      </a:endParaRPr>
                    </a:p>
                  </a:txBody>
                  <a:tcPr/>
                </a:tc>
                <a:extLst>
                  <a:ext uri="{0D108BD9-81ED-4DB2-BD59-A6C34878D82A}">
                    <a16:rowId xmlns:a16="http://schemas.microsoft.com/office/drawing/2014/main" val="3447697745"/>
                  </a:ext>
                </a:extLst>
              </a:tr>
              <a:tr h="370840">
                <a:tc>
                  <a:txBody>
                    <a:bodyPr/>
                    <a:lstStyle/>
                    <a:p>
                      <a:pPr algn="l" fontAlgn="t"/>
                      <a:r>
                        <a:rPr lang="en-US" dirty="0">
                          <a:solidFill>
                            <a:schemeClr val="bg1"/>
                          </a:solidFill>
                          <a:effectLst/>
                        </a:rPr>
                        <a:t>Provide a function name</a:t>
                      </a:r>
                    </a:p>
                  </a:txBody>
                  <a:tcPr/>
                </a:tc>
                <a:tc>
                  <a:txBody>
                    <a:bodyPr/>
                    <a:lstStyle/>
                    <a:p>
                      <a:pPr algn="l" fontAlgn="t"/>
                      <a:r>
                        <a:rPr lang="en-US" dirty="0">
                          <a:solidFill>
                            <a:schemeClr val="bg1"/>
                          </a:solidFill>
                          <a:effectLst/>
                        </a:rPr>
                        <a:t>hello</a:t>
                      </a:r>
                    </a:p>
                  </a:txBody>
                  <a:tcPr/>
                </a:tc>
                <a:extLst>
                  <a:ext uri="{0D108BD9-81ED-4DB2-BD59-A6C34878D82A}">
                    <a16:rowId xmlns:a16="http://schemas.microsoft.com/office/drawing/2014/main" val="2372392661"/>
                  </a:ext>
                </a:extLst>
              </a:tr>
              <a:tr h="370840">
                <a:tc>
                  <a:txBody>
                    <a:bodyPr/>
                    <a:lstStyle/>
                    <a:p>
                      <a:pPr algn="l" fontAlgn="t"/>
                      <a:r>
                        <a:rPr lang="zh-TW" altLang="en-US" dirty="0">
                          <a:solidFill>
                            <a:schemeClr val="bg1"/>
                          </a:solidFill>
                          <a:effectLst/>
                        </a:rPr>
                        <a:t>授權等級</a:t>
                      </a:r>
                      <a:endParaRPr lang="en-US" dirty="0">
                        <a:solidFill>
                          <a:schemeClr val="bg1"/>
                        </a:solidFill>
                        <a:effectLst/>
                      </a:endParaRPr>
                    </a:p>
                  </a:txBody>
                  <a:tcPr/>
                </a:tc>
                <a:tc>
                  <a:txBody>
                    <a:bodyPr/>
                    <a:lstStyle/>
                    <a:p>
                      <a:pPr algn="l" fontAlgn="t"/>
                      <a:r>
                        <a:rPr lang="en-US" dirty="0">
                          <a:solidFill>
                            <a:srgbClr val="FF0000"/>
                          </a:solidFill>
                          <a:effectLst/>
                        </a:rPr>
                        <a:t>Anonymous</a:t>
                      </a:r>
                    </a:p>
                  </a:txBody>
                  <a:tcPr/>
                </a:tc>
                <a:extLst>
                  <a:ext uri="{0D108BD9-81ED-4DB2-BD59-A6C34878D82A}">
                    <a16:rowId xmlns:a16="http://schemas.microsoft.com/office/drawing/2014/main" val="2321813003"/>
                  </a:ext>
                </a:extLst>
              </a:tr>
            </a:tbl>
          </a:graphicData>
        </a:graphic>
      </p:graphicFrame>
    </p:spTree>
    <p:extLst>
      <p:ext uri="{BB962C8B-B14F-4D97-AF65-F5344CB8AC3E}">
        <p14:creationId xmlns:p14="http://schemas.microsoft.com/office/powerpoint/2010/main" val="221208966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the app</a:t>
            </a:r>
          </a:p>
        </p:txBody>
      </p:sp>
      <p:pic>
        <p:nvPicPr>
          <p:cNvPr id="12" name="內容版面配置區 11">
            <a:extLst>
              <a:ext uri="{FF2B5EF4-FFF2-40B4-BE49-F238E27FC236}">
                <a16:creationId xmlns:a16="http://schemas.microsoft.com/office/drawing/2014/main" id="{366CA1BF-FA8C-461F-9717-5AAD36903D93}"/>
              </a:ext>
            </a:extLst>
          </p:cNvPr>
          <p:cNvPicPr>
            <a:picLocks noGrp="1" noChangeAspect="1"/>
          </p:cNvPicPr>
          <p:nvPr>
            <p:ph idx="1"/>
          </p:nvPr>
        </p:nvPicPr>
        <p:blipFill>
          <a:blip r:embed="rId3"/>
          <a:stretch>
            <a:fillRect/>
          </a:stretch>
        </p:blipFill>
        <p:spPr>
          <a:xfrm>
            <a:off x="555238" y="1189591"/>
            <a:ext cx="16921880" cy="9077884"/>
          </a:xfrm>
        </p:spPr>
      </p:pic>
      <p:sp>
        <p:nvSpPr>
          <p:cNvPr id="13" name="文字方塊 12">
            <a:extLst>
              <a:ext uri="{FF2B5EF4-FFF2-40B4-BE49-F238E27FC236}">
                <a16:creationId xmlns:a16="http://schemas.microsoft.com/office/drawing/2014/main" id="{6B8CF279-06FD-4029-94FA-5D4CCAFD31C9}"/>
              </a:ext>
            </a:extLst>
          </p:cNvPr>
          <p:cNvSpPr txBox="1"/>
          <p:nvPr/>
        </p:nvSpPr>
        <p:spPr>
          <a:xfrm rot="10800000" flipV="1">
            <a:off x="2375248" y="3055268"/>
            <a:ext cx="472168" cy="453032"/>
          </a:xfrm>
          <a:prstGeom prst="rect">
            <a:avLst/>
          </a:prstGeom>
          <a:noFill/>
          <a:ln w="38100">
            <a:solidFill>
              <a:srgbClr val="FF0000"/>
            </a:solidFill>
          </a:ln>
        </p:spPr>
        <p:txBody>
          <a:bodyPr wrap="square" rtlCol="0">
            <a:spAutoFit/>
          </a:bodyPr>
          <a:lstStyle/>
          <a:p>
            <a:endParaRPr lang="zh-TW" altLang="en-US" dirty="0"/>
          </a:p>
        </p:txBody>
      </p:sp>
      <p:sp>
        <p:nvSpPr>
          <p:cNvPr id="14" name="文字方塊 13">
            <a:extLst>
              <a:ext uri="{FF2B5EF4-FFF2-40B4-BE49-F238E27FC236}">
                <a16:creationId xmlns:a16="http://schemas.microsoft.com/office/drawing/2014/main" id="{6009465D-CA31-431A-98D6-35C3D7E0FCD4}"/>
              </a:ext>
            </a:extLst>
          </p:cNvPr>
          <p:cNvSpPr txBox="1"/>
          <p:nvPr/>
        </p:nvSpPr>
        <p:spPr>
          <a:xfrm rot="10800000" flipV="1">
            <a:off x="1511152" y="5275500"/>
            <a:ext cx="1928272" cy="453033"/>
          </a:xfrm>
          <a:prstGeom prst="rect">
            <a:avLst/>
          </a:prstGeom>
          <a:noFill/>
          <a:ln w="38100">
            <a:solidFill>
              <a:srgbClr val="FFC000"/>
            </a:solidFill>
          </a:ln>
        </p:spPr>
        <p:txBody>
          <a:bodyPr wrap="square" rtlCol="0">
            <a:spAutoFit/>
          </a:bodyPr>
          <a:lstStyle/>
          <a:p>
            <a:endParaRPr lang="zh-TW" altLang="en-US" dirty="0"/>
          </a:p>
        </p:txBody>
      </p:sp>
      <p:sp>
        <p:nvSpPr>
          <p:cNvPr id="15" name="文字方塊 14">
            <a:extLst>
              <a:ext uri="{FF2B5EF4-FFF2-40B4-BE49-F238E27FC236}">
                <a16:creationId xmlns:a16="http://schemas.microsoft.com/office/drawing/2014/main" id="{34DB0A00-3F4C-4668-A90F-228B8E0B7D5F}"/>
              </a:ext>
            </a:extLst>
          </p:cNvPr>
          <p:cNvSpPr txBox="1"/>
          <p:nvPr/>
        </p:nvSpPr>
        <p:spPr>
          <a:xfrm rot="10800000" flipV="1">
            <a:off x="3887416" y="2104710"/>
            <a:ext cx="11449272" cy="6711198"/>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160601454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a:t>
            </a:r>
            <a:r>
              <a:rPr lang="zh-TW" altLang="en-US" dirty="0"/>
              <a:t> </a:t>
            </a:r>
            <a:r>
              <a:rPr lang="en-US" altLang="zh-TW" dirty="0"/>
              <a:t>-</a:t>
            </a:r>
            <a:r>
              <a:rPr lang="zh-TW" altLang="en-US" dirty="0"/>
              <a:t> </a:t>
            </a:r>
            <a:r>
              <a:rPr lang="en-US" altLang="zh-TW" dirty="0"/>
              <a:t>1</a:t>
            </a:r>
          </a:p>
        </p:txBody>
      </p:sp>
      <p:pic>
        <p:nvPicPr>
          <p:cNvPr id="5" name="內容版面配置區 4">
            <a:extLst>
              <a:ext uri="{FF2B5EF4-FFF2-40B4-BE49-F238E27FC236}">
                <a16:creationId xmlns:a16="http://schemas.microsoft.com/office/drawing/2014/main" id="{6569DB0E-8C5D-4A51-A81B-3EADEDB92EFF}"/>
              </a:ext>
            </a:extLst>
          </p:cNvPr>
          <p:cNvPicPr>
            <a:picLocks noGrp="1" noChangeAspect="1"/>
          </p:cNvPicPr>
          <p:nvPr>
            <p:ph idx="1"/>
          </p:nvPr>
        </p:nvPicPr>
        <p:blipFill>
          <a:blip r:embed="rId3"/>
          <a:stretch>
            <a:fillRect/>
          </a:stretch>
        </p:blipFill>
        <p:spPr>
          <a:xfrm>
            <a:off x="631597" y="1471092"/>
            <a:ext cx="16776699" cy="9000000"/>
          </a:xfrm>
        </p:spPr>
      </p:pic>
      <p:sp>
        <p:nvSpPr>
          <p:cNvPr id="6" name="文字方塊 5">
            <a:extLst>
              <a:ext uri="{FF2B5EF4-FFF2-40B4-BE49-F238E27FC236}">
                <a16:creationId xmlns:a16="http://schemas.microsoft.com/office/drawing/2014/main" id="{D644F000-D692-462D-B90E-B85F25E5027F}"/>
              </a:ext>
            </a:extLst>
          </p:cNvPr>
          <p:cNvSpPr txBox="1"/>
          <p:nvPr/>
        </p:nvSpPr>
        <p:spPr>
          <a:xfrm rot="10800000" flipV="1">
            <a:off x="3383360" y="5057465"/>
            <a:ext cx="8897104" cy="88508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75060102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a:t>
            </a:r>
            <a:r>
              <a:rPr lang="zh-TW" altLang="en-US" dirty="0"/>
              <a:t> </a:t>
            </a:r>
            <a:r>
              <a:rPr lang="en-US" altLang="zh-TW" dirty="0"/>
              <a:t>-</a:t>
            </a:r>
            <a:r>
              <a:rPr lang="zh-TW" altLang="en-US" dirty="0"/>
              <a:t> </a:t>
            </a:r>
            <a:r>
              <a:rPr lang="en-US" altLang="zh-TW" dirty="0"/>
              <a:t>2</a:t>
            </a:r>
            <a:endParaRPr lang="zh-TW" altLang="en-US" dirty="0"/>
          </a:p>
        </p:txBody>
      </p:sp>
      <p:pic>
        <p:nvPicPr>
          <p:cNvPr id="5" name="內容版面配置區 4">
            <a:extLst>
              <a:ext uri="{FF2B5EF4-FFF2-40B4-BE49-F238E27FC236}">
                <a16:creationId xmlns:a16="http://schemas.microsoft.com/office/drawing/2014/main" id="{B19E467A-BF6F-4352-B644-21283162A1EB}"/>
              </a:ext>
            </a:extLst>
          </p:cNvPr>
          <p:cNvPicPr>
            <a:picLocks noGrp="1" noChangeAspect="1"/>
          </p:cNvPicPr>
          <p:nvPr>
            <p:ph idx="1"/>
          </p:nvPr>
        </p:nvPicPr>
        <p:blipFill>
          <a:blip r:embed="rId3"/>
          <a:stretch>
            <a:fillRect/>
          </a:stretch>
        </p:blipFill>
        <p:spPr>
          <a:xfrm>
            <a:off x="631597" y="1281478"/>
            <a:ext cx="16776699" cy="9000000"/>
          </a:xfrm>
        </p:spPr>
      </p:pic>
      <p:sp>
        <p:nvSpPr>
          <p:cNvPr id="6" name="文字方塊 5">
            <a:extLst>
              <a:ext uri="{FF2B5EF4-FFF2-40B4-BE49-F238E27FC236}">
                <a16:creationId xmlns:a16="http://schemas.microsoft.com/office/drawing/2014/main" id="{7063ABF3-B849-41BA-9522-4415EBA371A6}"/>
              </a:ext>
            </a:extLst>
          </p:cNvPr>
          <p:cNvSpPr txBox="1"/>
          <p:nvPr/>
        </p:nvSpPr>
        <p:spPr>
          <a:xfrm rot="10800000" flipV="1">
            <a:off x="1367136" y="4567436"/>
            <a:ext cx="2232248" cy="288032"/>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AD412D63-405F-49C4-BCAB-E138E32F8838}"/>
              </a:ext>
            </a:extLst>
          </p:cNvPr>
          <p:cNvSpPr txBox="1"/>
          <p:nvPr/>
        </p:nvSpPr>
        <p:spPr>
          <a:xfrm rot="10800000" flipV="1">
            <a:off x="6551712" y="5359524"/>
            <a:ext cx="2088232" cy="648072"/>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21585174-80A5-4EC0-921B-5572A970EAE6}"/>
              </a:ext>
            </a:extLst>
          </p:cNvPr>
          <p:cNvSpPr txBox="1"/>
          <p:nvPr/>
        </p:nvSpPr>
        <p:spPr>
          <a:xfrm rot="10800000" flipV="1">
            <a:off x="4463480" y="6151612"/>
            <a:ext cx="5296704" cy="911490"/>
          </a:xfrm>
          <a:prstGeom prst="rect">
            <a:avLst/>
          </a:prstGeom>
          <a:noFill/>
          <a:ln w="38100">
            <a:solidFill>
              <a:srgbClr val="FFFF00"/>
            </a:solidFill>
          </a:ln>
        </p:spPr>
        <p:txBody>
          <a:bodyPr wrap="square" rtlCol="0">
            <a:spAutoFit/>
          </a:bodyPr>
          <a:lstStyle/>
          <a:p>
            <a:endParaRPr lang="zh-TW" altLang="en-US" dirty="0"/>
          </a:p>
        </p:txBody>
      </p:sp>
      <p:pic>
        <p:nvPicPr>
          <p:cNvPr id="3" name="圖片 2">
            <a:extLst>
              <a:ext uri="{FF2B5EF4-FFF2-40B4-BE49-F238E27FC236}">
                <a16:creationId xmlns:a16="http://schemas.microsoft.com/office/drawing/2014/main" id="{279B3B86-B840-4874-A9C6-B8C3405F4AE3}"/>
              </a:ext>
            </a:extLst>
          </p:cNvPr>
          <p:cNvPicPr>
            <a:picLocks noChangeAspect="1"/>
          </p:cNvPicPr>
          <p:nvPr/>
        </p:nvPicPr>
        <p:blipFill>
          <a:blip r:embed="rId4"/>
          <a:stretch>
            <a:fillRect/>
          </a:stretch>
        </p:blipFill>
        <p:spPr>
          <a:xfrm>
            <a:off x="8783960" y="5142308"/>
            <a:ext cx="8146486" cy="617273"/>
          </a:xfrm>
          <a:prstGeom prst="rect">
            <a:avLst/>
          </a:prstGeom>
          <a:ln w="57150">
            <a:solidFill>
              <a:srgbClr val="FFC000"/>
            </a:solidFill>
          </a:ln>
          <a:effectLst/>
        </p:spPr>
      </p:pic>
      <p:pic>
        <p:nvPicPr>
          <p:cNvPr id="10" name="圖片 9">
            <a:extLst>
              <a:ext uri="{FF2B5EF4-FFF2-40B4-BE49-F238E27FC236}">
                <a16:creationId xmlns:a16="http://schemas.microsoft.com/office/drawing/2014/main" id="{B9BD2B91-1147-465F-B55B-751823108DCE}"/>
              </a:ext>
            </a:extLst>
          </p:cNvPr>
          <p:cNvPicPr>
            <a:picLocks noChangeAspect="1"/>
          </p:cNvPicPr>
          <p:nvPr/>
        </p:nvPicPr>
        <p:blipFill rotWithShape="1">
          <a:blip r:embed="rId5"/>
          <a:srcRect l="17132" t="46331" r="31299"/>
          <a:stretch/>
        </p:blipFill>
        <p:spPr>
          <a:xfrm>
            <a:off x="9819376" y="6007597"/>
            <a:ext cx="7545382" cy="421267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66568031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a:t>
            </a:r>
            <a:r>
              <a:rPr lang="zh-TW" altLang="en-US" dirty="0"/>
              <a:t> </a:t>
            </a:r>
            <a:r>
              <a:rPr lang="en-US" altLang="zh-TW" dirty="0"/>
              <a:t>-</a:t>
            </a:r>
            <a:r>
              <a:rPr lang="zh-TW" altLang="en-US" dirty="0"/>
              <a:t> </a:t>
            </a:r>
            <a:r>
              <a:rPr lang="en-US" altLang="zh-TW" dirty="0"/>
              <a:t>3</a:t>
            </a:r>
            <a:endParaRPr lang="zh-TW" altLang="en-US" dirty="0"/>
          </a:p>
        </p:txBody>
      </p:sp>
      <p:pic>
        <p:nvPicPr>
          <p:cNvPr id="5" name="內容版面配置區 4">
            <a:extLst>
              <a:ext uri="{FF2B5EF4-FFF2-40B4-BE49-F238E27FC236}">
                <a16:creationId xmlns:a16="http://schemas.microsoft.com/office/drawing/2014/main" id="{073E4B51-B439-469E-AE06-77B168887BF9}"/>
              </a:ext>
            </a:extLst>
          </p:cNvPr>
          <p:cNvPicPr>
            <a:picLocks noGrp="1" noChangeAspect="1"/>
          </p:cNvPicPr>
          <p:nvPr>
            <p:ph idx="1"/>
          </p:nvPr>
        </p:nvPicPr>
        <p:blipFill>
          <a:blip r:embed="rId3"/>
          <a:stretch>
            <a:fillRect/>
          </a:stretch>
        </p:blipFill>
        <p:spPr>
          <a:xfrm>
            <a:off x="755650" y="1234084"/>
            <a:ext cx="16776699" cy="9000000"/>
          </a:xfrm>
        </p:spPr>
      </p:pic>
      <p:sp>
        <p:nvSpPr>
          <p:cNvPr id="6" name="文字方塊 5">
            <a:extLst>
              <a:ext uri="{FF2B5EF4-FFF2-40B4-BE49-F238E27FC236}">
                <a16:creationId xmlns:a16="http://schemas.microsoft.com/office/drawing/2014/main" id="{84A34676-343D-4761-BD79-529C1566884C}"/>
              </a:ext>
            </a:extLst>
          </p:cNvPr>
          <p:cNvSpPr txBox="1"/>
          <p:nvPr/>
        </p:nvSpPr>
        <p:spPr>
          <a:xfrm rot="10800000" flipV="1">
            <a:off x="7903823" y="6799684"/>
            <a:ext cx="1240177" cy="288032"/>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27877988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Replace Test Body</a:t>
            </a:r>
            <a:endParaRPr lang="zh-TW" altLang="en-US" dirty="0"/>
          </a:p>
        </p:txBody>
      </p:sp>
      <p:pic>
        <p:nvPicPr>
          <p:cNvPr id="6" name="內容版面配置區 5">
            <a:extLst>
              <a:ext uri="{FF2B5EF4-FFF2-40B4-BE49-F238E27FC236}">
                <a16:creationId xmlns:a16="http://schemas.microsoft.com/office/drawing/2014/main" id="{09E33420-61DD-47FF-9C5D-B23DF7B28A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6304" y="1289438"/>
            <a:ext cx="16015392" cy="9005008"/>
          </a:xfrm>
        </p:spPr>
      </p:pic>
      <p:sp>
        <p:nvSpPr>
          <p:cNvPr id="10" name="文字方塊 9">
            <a:extLst>
              <a:ext uri="{FF2B5EF4-FFF2-40B4-BE49-F238E27FC236}">
                <a16:creationId xmlns:a16="http://schemas.microsoft.com/office/drawing/2014/main" id="{B0495F60-9E74-42A4-B068-194B769641C4}"/>
              </a:ext>
            </a:extLst>
          </p:cNvPr>
          <p:cNvSpPr txBox="1"/>
          <p:nvPr/>
        </p:nvSpPr>
        <p:spPr>
          <a:xfrm>
            <a:off x="6623720" y="3703340"/>
            <a:ext cx="1296144" cy="504056"/>
          </a:xfrm>
          <a:prstGeom prst="rect">
            <a:avLst/>
          </a:prstGeom>
          <a:noFill/>
          <a:ln w="38100">
            <a:solidFill>
              <a:srgbClr val="FF0000"/>
            </a:solidFill>
          </a:ln>
        </p:spPr>
        <p:txBody>
          <a:bodyPr wrap="square" rtlCol="0">
            <a:spAutoFit/>
          </a:bodyPr>
          <a:lstStyle/>
          <a:p>
            <a:endParaRPr lang="zh-TW" altLang="en-US" dirty="0"/>
          </a:p>
        </p:txBody>
      </p:sp>
      <p:sp>
        <p:nvSpPr>
          <p:cNvPr id="11" name="文字方塊 10">
            <a:extLst>
              <a:ext uri="{FF2B5EF4-FFF2-40B4-BE49-F238E27FC236}">
                <a16:creationId xmlns:a16="http://schemas.microsoft.com/office/drawing/2014/main" id="{EEAFE17F-6478-4590-8B49-DE9F23F4D8EB}"/>
              </a:ext>
            </a:extLst>
          </p:cNvPr>
          <p:cNvSpPr txBox="1"/>
          <p:nvPr/>
        </p:nvSpPr>
        <p:spPr>
          <a:xfrm>
            <a:off x="10224120" y="5143500"/>
            <a:ext cx="6696744" cy="396044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76599015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a:t>
            </a:r>
            <a:r>
              <a:rPr lang="zh-TW" altLang="en-US" dirty="0"/>
              <a:t> </a:t>
            </a:r>
            <a:r>
              <a:rPr lang="en-US" altLang="zh-TW" dirty="0"/>
              <a:t>-</a:t>
            </a:r>
            <a:r>
              <a:rPr lang="zh-TW" altLang="en-US" dirty="0"/>
              <a:t> </a:t>
            </a:r>
            <a:r>
              <a:rPr lang="en-US" altLang="zh-TW" dirty="0"/>
              <a:t>4</a:t>
            </a:r>
            <a:endParaRPr lang="zh-TW" altLang="en-US" dirty="0"/>
          </a:p>
        </p:txBody>
      </p:sp>
      <p:pic>
        <p:nvPicPr>
          <p:cNvPr id="5" name="內容版面配置區 4">
            <a:extLst>
              <a:ext uri="{FF2B5EF4-FFF2-40B4-BE49-F238E27FC236}">
                <a16:creationId xmlns:a16="http://schemas.microsoft.com/office/drawing/2014/main" id="{8B97683F-2EC0-417A-9A5D-41F8842274FE}"/>
              </a:ext>
            </a:extLst>
          </p:cNvPr>
          <p:cNvPicPr>
            <a:picLocks noGrp="1" noChangeAspect="1"/>
          </p:cNvPicPr>
          <p:nvPr>
            <p:ph idx="1"/>
          </p:nvPr>
        </p:nvPicPr>
        <p:blipFill rotWithShape="1">
          <a:blip r:embed="rId3"/>
          <a:srcRect r="63997" b="76529"/>
          <a:stretch/>
        </p:blipFill>
        <p:spPr>
          <a:xfrm>
            <a:off x="1367136" y="3487316"/>
            <a:ext cx="16266012" cy="5688631"/>
          </a:xfrm>
        </p:spPr>
      </p:pic>
    </p:spTree>
    <p:extLst>
      <p:ext uri="{BB962C8B-B14F-4D97-AF65-F5344CB8AC3E}">
        <p14:creationId xmlns:p14="http://schemas.microsoft.com/office/powerpoint/2010/main" val="6417842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Part2</a:t>
            </a:r>
            <a:endParaRPr lang="zh-TW" altLang="en-US" dirty="0"/>
          </a:p>
        </p:txBody>
      </p:sp>
      <p:sp>
        <p:nvSpPr>
          <p:cNvPr id="3" name="內容版面配置區 2">
            <a:extLst>
              <a:ext uri="{FF2B5EF4-FFF2-40B4-BE49-F238E27FC236}">
                <a16:creationId xmlns:a16="http://schemas.microsoft.com/office/drawing/2014/main" id="{B3D13C5C-C905-4E2F-A143-CAC34CE36963}"/>
              </a:ext>
            </a:extLst>
          </p:cNvPr>
          <p:cNvSpPr>
            <a:spLocks noGrp="1"/>
          </p:cNvSpPr>
          <p:nvPr>
            <p:ph idx="1"/>
          </p:nvPr>
        </p:nvSpPr>
        <p:spPr/>
        <p:txBody>
          <a:bodyPr/>
          <a:lstStyle/>
          <a:p>
            <a:r>
              <a:rPr lang="zh-TW" altLang="en-US" dirty="0"/>
              <a:t>切換至</a:t>
            </a:r>
            <a:r>
              <a:rPr lang="en-US" altLang="zh-TW" dirty="0"/>
              <a:t>Part2</a:t>
            </a:r>
            <a:r>
              <a:rPr lang="zh-TW" altLang="en-US" dirty="0"/>
              <a:t>目錄</a:t>
            </a:r>
            <a:endParaRPr lang="en-US" altLang="zh-TW" dirty="0"/>
          </a:p>
          <a:p>
            <a:endParaRPr lang="en-US" altLang="zh-TW" dirty="0"/>
          </a:p>
          <a:p>
            <a:r>
              <a:rPr lang="en-US" altLang="zh-TW" dirty="0" err="1"/>
              <a:t>Cmd</a:t>
            </a:r>
            <a:r>
              <a:rPr lang="en-US" altLang="zh-TW" dirty="0"/>
              <a:t> : </a:t>
            </a:r>
          </a:p>
          <a:p>
            <a:r>
              <a:rPr lang="en-US" altLang="zh-TW" dirty="0"/>
              <a:t>Code &lt;path&gt;</a:t>
            </a:r>
          </a:p>
          <a:p>
            <a:endParaRPr lang="en-US" altLang="zh-TW" dirty="0"/>
          </a:p>
          <a:p>
            <a:r>
              <a:rPr lang="en-US" altLang="zh-TW" dirty="0" err="1"/>
              <a:t>Eg</a:t>
            </a:r>
            <a:r>
              <a:rPr lang="en-US" altLang="zh-TW" dirty="0"/>
              <a:t>: code .</a:t>
            </a:r>
          </a:p>
          <a:p>
            <a:r>
              <a:rPr lang="en-US" altLang="zh-TW" dirty="0" err="1"/>
              <a:t>Eg</a:t>
            </a:r>
            <a:r>
              <a:rPr lang="en-US" altLang="zh-TW" dirty="0"/>
              <a:t>: code.\Part2\</a:t>
            </a:r>
          </a:p>
        </p:txBody>
      </p:sp>
      <p:pic>
        <p:nvPicPr>
          <p:cNvPr id="5" name="圖片 4">
            <a:extLst>
              <a:ext uri="{FF2B5EF4-FFF2-40B4-BE49-F238E27FC236}">
                <a16:creationId xmlns:a16="http://schemas.microsoft.com/office/drawing/2014/main" id="{DB0FB2D1-4EE7-413D-8B69-49C880BF0E03}"/>
              </a:ext>
            </a:extLst>
          </p:cNvPr>
          <p:cNvPicPr>
            <a:picLocks noChangeAspect="1"/>
          </p:cNvPicPr>
          <p:nvPr/>
        </p:nvPicPr>
        <p:blipFill>
          <a:blip r:embed="rId3"/>
          <a:stretch>
            <a:fillRect/>
          </a:stretch>
        </p:blipFill>
        <p:spPr>
          <a:xfrm>
            <a:off x="2060724" y="7447756"/>
            <a:ext cx="13918445" cy="1498166"/>
          </a:xfrm>
          <a:prstGeom prst="rect">
            <a:avLst/>
          </a:prstGeom>
        </p:spPr>
      </p:pic>
    </p:spTree>
    <p:extLst>
      <p:ext uri="{BB962C8B-B14F-4D97-AF65-F5344CB8AC3E}">
        <p14:creationId xmlns:p14="http://schemas.microsoft.com/office/powerpoint/2010/main" val="138958941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Scaffold the app</a:t>
            </a:r>
            <a:endParaRPr lang="zh-TW" altLang="en-US" dirty="0"/>
          </a:p>
        </p:txBody>
      </p:sp>
      <p:graphicFrame>
        <p:nvGraphicFramePr>
          <p:cNvPr id="5" name="表格 4">
            <a:extLst>
              <a:ext uri="{FF2B5EF4-FFF2-40B4-BE49-F238E27FC236}">
                <a16:creationId xmlns:a16="http://schemas.microsoft.com/office/drawing/2014/main" id="{FDB5D2D1-313A-4BF6-9B0C-28624615392D}"/>
              </a:ext>
            </a:extLst>
          </p:cNvPr>
          <p:cNvGraphicFramePr>
            <a:graphicFrameLocks/>
          </p:cNvGraphicFramePr>
          <p:nvPr>
            <p:extLst>
              <p:ext uri="{D42A27DB-BD31-4B8C-83A1-F6EECF244321}">
                <p14:modId xmlns:p14="http://schemas.microsoft.com/office/powerpoint/2010/main" val="2599257913"/>
              </p:ext>
            </p:extLst>
          </p:nvPr>
        </p:nvGraphicFramePr>
        <p:xfrm>
          <a:off x="914400" y="1738313"/>
          <a:ext cx="16459200" cy="4053840"/>
        </p:xfrm>
        <a:graphic>
          <a:graphicData uri="http://schemas.openxmlformats.org/drawingml/2006/table">
            <a:tbl>
              <a:tblPr firstRow="1" bandRow="1">
                <a:tableStyleId>{93296810-A885-4BE3-A3E7-6D5BEEA58F35}</a:tableStyleId>
              </a:tblPr>
              <a:tblGrid>
                <a:gridCol w="9525744">
                  <a:extLst>
                    <a:ext uri="{9D8B030D-6E8A-4147-A177-3AD203B41FA5}">
                      <a16:colId xmlns:a16="http://schemas.microsoft.com/office/drawing/2014/main" val="2978118962"/>
                    </a:ext>
                  </a:extLst>
                </a:gridCol>
                <a:gridCol w="6933456">
                  <a:extLst>
                    <a:ext uri="{9D8B030D-6E8A-4147-A177-3AD203B41FA5}">
                      <a16:colId xmlns:a16="http://schemas.microsoft.com/office/drawing/2014/main" val="105258201"/>
                    </a:ext>
                  </a:extLst>
                </a:gridCol>
              </a:tblGrid>
              <a:tr h="37084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518933155"/>
                  </a:ext>
                </a:extLst>
              </a:tr>
              <a:tr h="370840">
                <a:tc>
                  <a:txBody>
                    <a:bodyPr/>
                    <a:lstStyle/>
                    <a:p>
                      <a:endParaRPr lang="zh-TW" altLang="en-US" dirty="0">
                        <a:solidFill>
                          <a:schemeClr val="bg1"/>
                        </a:solidFill>
                      </a:endParaRPr>
                    </a:p>
                  </a:txBody>
                  <a:tcPr/>
                </a:tc>
                <a:tc>
                  <a:txBody>
                    <a:bodyPr/>
                    <a:lstStyle/>
                    <a:p>
                      <a:r>
                        <a:rPr kumimoji="1" lang="en-US" altLang="zh-TW" sz="3200" b="1" i="0" kern="1200" dirty="0">
                          <a:solidFill>
                            <a:schemeClr val="bg1"/>
                          </a:solidFill>
                          <a:effectLst/>
                          <a:latin typeface="+mn-lt"/>
                          <a:ea typeface="+mn-ea"/>
                          <a:cs typeface="+mn-cs"/>
                        </a:rPr>
                        <a:t>Azure Functions: Create New Project</a:t>
                      </a:r>
                      <a:endParaRPr lang="zh-TW" altLang="en-US" dirty="0">
                        <a:solidFill>
                          <a:schemeClr val="bg1"/>
                        </a:solidFill>
                      </a:endParaRPr>
                    </a:p>
                  </a:txBody>
                  <a:tcPr/>
                </a:tc>
                <a:extLst>
                  <a:ext uri="{0D108BD9-81ED-4DB2-BD59-A6C34878D82A}">
                    <a16:rowId xmlns:a16="http://schemas.microsoft.com/office/drawing/2014/main" val="429587739"/>
                  </a:ext>
                </a:extLst>
              </a:tr>
              <a:tr h="370840">
                <a:tc>
                  <a:txBody>
                    <a:bodyPr/>
                    <a:lstStyle/>
                    <a:p>
                      <a:pPr algn="l" fontAlgn="t"/>
                      <a:r>
                        <a:rPr lang="en-US" dirty="0">
                          <a:solidFill>
                            <a:schemeClr val="bg1"/>
                          </a:solidFill>
                          <a:effectLst/>
                        </a:rPr>
                        <a:t>Select the folder that will contain your function project</a:t>
                      </a:r>
                    </a:p>
                  </a:txBody>
                  <a:tcPr/>
                </a:tc>
                <a:tc>
                  <a:txBody>
                    <a:bodyPr/>
                    <a:lstStyle/>
                    <a:p>
                      <a:pPr algn="l" fontAlgn="t"/>
                      <a:r>
                        <a:rPr lang="en-US" dirty="0">
                          <a:solidFill>
                            <a:schemeClr val="bg1"/>
                          </a:solidFill>
                          <a:effectLst/>
                        </a:rPr>
                        <a:t> {Part2}</a:t>
                      </a:r>
                    </a:p>
                  </a:txBody>
                  <a:tcPr/>
                </a:tc>
                <a:extLst>
                  <a:ext uri="{0D108BD9-81ED-4DB2-BD59-A6C34878D82A}">
                    <a16:rowId xmlns:a16="http://schemas.microsoft.com/office/drawing/2014/main" val="3766415737"/>
                  </a:ext>
                </a:extLst>
              </a:tr>
              <a:tr h="370840">
                <a:tc>
                  <a:txBody>
                    <a:bodyPr/>
                    <a:lstStyle/>
                    <a:p>
                      <a:pPr algn="l" fontAlgn="t"/>
                      <a:r>
                        <a:rPr lang="en-US" dirty="0">
                          <a:solidFill>
                            <a:schemeClr val="bg1"/>
                          </a:solidFill>
                          <a:effectLst/>
                        </a:rPr>
                        <a:t>Select a language</a:t>
                      </a:r>
                    </a:p>
                  </a:txBody>
                  <a:tcPr/>
                </a:tc>
                <a:tc>
                  <a:txBody>
                    <a:bodyPr/>
                    <a:lstStyle/>
                    <a:p>
                      <a:pPr algn="l" fontAlgn="t"/>
                      <a:r>
                        <a:rPr lang="en-US" dirty="0">
                          <a:solidFill>
                            <a:srgbClr val="FF0000"/>
                          </a:solidFill>
                          <a:effectLst/>
                        </a:rPr>
                        <a:t>Custom Handler</a:t>
                      </a:r>
                    </a:p>
                  </a:txBody>
                  <a:tcPr/>
                </a:tc>
                <a:extLst>
                  <a:ext uri="{0D108BD9-81ED-4DB2-BD59-A6C34878D82A}">
                    <a16:rowId xmlns:a16="http://schemas.microsoft.com/office/drawing/2014/main" val="1132886437"/>
                  </a:ext>
                </a:extLst>
              </a:tr>
              <a:tr h="370840">
                <a:tc>
                  <a:txBody>
                    <a:bodyPr/>
                    <a:lstStyle/>
                    <a:p>
                      <a:pPr algn="l" fontAlgn="t"/>
                      <a:r>
                        <a:rPr lang="en-US" dirty="0">
                          <a:solidFill>
                            <a:schemeClr val="bg1"/>
                          </a:solidFill>
                          <a:effectLst/>
                        </a:rPr>
                        <a:t>Select a template for your first function</a:t>
                      </a:r>
                    </a:p>
                  </a:txBody>
                  <a:tcPr/>
                </a:tc>
                <a:tc>
                  <a:txBody>
                    <a:bodyPr/>
                    <a:lstStyle/>
                    <a:p>
                      <a:pPr algn="l" fontAlgn="t"/>
                      <a:r>
                        <a:rPr lang="en-US" dirty="0" err="1">
                          <a:solidFill>
                            <a:schemeClr val="bg1"/>
                          </a:solidFill>
                          <a:effectLst/>
                        </a:rPr>
                        <a:t>HttpTrigger</a:t>
                      </a:r>
                      <a:endParaRPr lang="en-US" dirty="0">
                        <a:solidFill>
                          <a:schemeClr val="bg1"/>
                        </a:solidFill>
                        <a:effectLst/>
                      </a:endParaRPr>
                    </a:p>
                  </a:txBody>
                  <a:tcPr/>
                </a:tc>
                <a:extLst>
                  <a:ext uri="{0D108BD9-81ED-4DB2-BD59-A6C34878D82A}">
                    <a16:rowId xmlns:a16="http://schemas.microsoft.com/office/drawing/2014/main" val="3447697745"/>
                  </a:ext>
                </a:extLst>
              </a:tr>
              <a:tr h="370840">
                <a:tc>
                  <a:txBody>
                    <a:bodyPr/>
                    <a:lstStyle/>
                    <a:p>
                      <a:pPr algn="l" fontAlgn="t"/>
                      <a:r>
                        <a:rPr lang="en-US" dirty="0">
                          <a:solidFill>
                            <a:schemeClr val="bg1"/>
                          </a:solidFill>
                          <a:effectLst/>
                        </a:rPr>
                        <a:t>Provide a function name</a:t>
                      </a:r>
                    </a:p>
                  </a:txBody>
                  <a:tcPr/>
                </a:tc>
                <a:tc>
                  <a:txBody>
                    <a:bodyPr/>
                    <a:lstStyle/>
                    <a:p>
                      <a:pPr algn="l" fontAlgn="t"/>
                      <a:r>
                        <a:rPr lang="en-US" dirty="0" err="1">
                          <a:solidFill>
                            <a:schemeClr val="bg1"/>
                          </a:solidFill>
                          <a:effectLst/>
                        </a:rPr>
                        <a:t>queueTrigger</a:t>
                      </a:r>
                      <a:endParaRPr lang="en-US" dirty="0">
                        <a:solidFill>
                          <a:schemeClr val="bg1"/>
                        </a:solidFill>
                        <a:effectLst/>
                      </a:endParaRPr>
                    </a:p>
                  </a:txBody>
                  <a:tcPr/>
                </a:tc>
                <a:extLst>
                  <a:ext uri="{0D108BD9-81ED-4DB2-BD59-A6C34878D82A}">
                    <a16:rowId xmlns:a16="http://schemas.microsoft.com/office/drawing/2014/main" val="2372392661"/>
                  </a:ext>
                </a:extLst>
              </a:tr>
              <a:tr h="370840">
                <a:tc>
                  <a:txBody>
                    <a:bodyPr/>
                    <a:lstStyle/>
                    <a:p>
                      <a:pPr algn="l" fontAlgn="t"/>
                      <a:r>
                        <a:rPr lang="zh-TW" altLang="en-US" dirty="0">
                          <a:solidFill>
                            <a:schemeClr val="bg1"/>
                          </a:solidFill>
                          <a:effectLst/>
                        </a:rPr>
                        <a:t>授權等級</a:t>
                      </a:r>
                      <a:endParaRPr lang="en-US" dirty="0">
                        <a:solidFill>
                          <a:schemeClr val="bg1"/>
                        </a:solidFill>
                        <a:effectLst/>
                      </a:endParaRPr>
                    </a:p>
                  </a:txBody>
                  <a:tcPr/>
                </a:tc>
                <a:tc>
                  <a:txBody>
                    <a:bodyPr/>
                    <a:lstStyle/>
                    <a:p>
                      <a:pPr algn="l" fontAlgn="t"/>
                      <a:r>
                        <a:rPr lang="en-US" dirty="0">
                          <a:solidFill>
                            <a:srgbClr val="FF0000"/>
                          </a:solidFill>
                          <a:effectLst/>
                        </a:rPr>
                        <a:t>Anonymous</a:t>
                      </a:r>
                    </a:p>
                  </a:txBody>
                  <a:tcPr/>
                </a:tc>
                <a:extLst>
                  <a:ext uri="{0D108BD9-81ED-4DB2-BD59-A6C34878D82A}">
                    <a16:rowId xmlns:a16="http://schemas.microsoft.com/office/drawing/2014/main" val="2321813003"/>
                  </a:ext>
                </a:extLst>
              </a:tr>
            </a:tbl>
          </a:graphicData>
        </a:graphic>
      </p:graphicFrame>
    </p:spTree>
    <p:extLst>
      <p:ext uri="{BB962C8B-B14F-4D97-AF65-F5344CB8AC3E}">
        <p14:creationId xmlns:p14="http://schemas.microsoft.com/office/powerpoint/2010/main" val="87995296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the app - 1</a:t>
            </a:r>
            <a:endParaRPr lang="zh-TW" altLang="en-US" dirty="0"/>
          </a:p>
        </p:txBody>
      </p:sp>
      <p:pic>
        <p:nvPicPr>
          <p:cNvPr id="11" name="內容版面配置區 10">
            <a:extLst>
              <a:ext uri="{FF2B5EF4-FFF2-40B4-BE49-F238E27FC236}">
                <a16:creationId xmlns:a16="http://schemas.microsoft.com/office/drawing/2014/main" id="{202A5A63-9ED6-40BB-8026-03B9C95199D3}"/>
              </a:ext>
            </a:extLst>
          </p:cNvPr>
          <p:cNvPicPr>
            <a:picLocks noGrp="1" noChangeAspect="1"/>
          </p:cNvPicPr>
          <p:nvPr>
            <p:ph idx="1"/>
          </p:nvPr>
        </p:nvPicPr>
        <p:blipFill>
          <a:blip r:embed="rId3"/>
          <a:stretch>
            <a:fillRect/>
          </a:stretch>
        </p:blipFill>
        <p:spPr>
          <a:xfrm>
            <a:off x="712255" y="1234084"/>
            <a:ext cx="16615384" cy="9000000"/>
          </a:xfrm>
        </p:spPr>
      </p:pic>
      <p:sp>
        <p:nvSpPr>
          <p:cNvPr id="5" name="文字方塊 4">
            <a:extLst>
              <a:ext uri="{FF2B5EF4-FFF2-40B4-BE49-F238E27FC236}">
                <a16:creationId xmlns:a16="http://schemas.microsoft.com/office/drawing/2014/main" id="{5D3C7FB1-C788-4261-BFDB-AAB100AAC0F2}"/>
              </a:ext>
            </a:extLst>
          </p:cNvPr>
          <p:cNvSpPr txBox="1"/>
          <p:nvPr/>
        </p:nvSpPr>
        <p:spPr>
          <a:xfrm rot="10800000" flipV="1">
            <a:off x="2159224" y="2479204"/>
            <a:ext cx="453038" cy="360040"/>
          </a:xfrm>
          <a:prstGeom prst="rect">
            <a:avLst/>
          </a:prstGeom>
          <a:noFill/>
          <a:ln w="38100">
            <a:solidFill>
              <a:srgbClr val="FF0000"/>
            </a:solidFill>
          </a:ln>
        </p:spPr>
        <p:txBody>
          <a:bodyPr wrap="square" rtlCol="0">
            <a:spAutoFit/>
          </a:bodyPr>
          <a:lstStyle/>
          <a:p>
            <a:endParaRPr lang="zh-TW" altLang="en-US" dirty="0"/>
          </a:p>
        </p:txBody>
      </p:sp>
      <p:sp>
        <p:nvSpPr>
          <p:cNvPr id="6" name="文字方塊 5">
            <a:extLst>
              <a:ext uri="{FF2B5EF4-FFF2-40B4-BE49-F238E27FC236}">
                <a16:creationId xmlns:a16="http://schemas.microsoft.com/office/drawing/2014/main" id="{437C3D8E-B5E7-4611-BB5B-0E0AE13FB9CB}"/>
              </a:ext>
            </a:extLst>
          </p:cNvPr>
          <p:cNvSpPr txBox="1"/>
          <p:nvPr/>
        </p:nvSpPr>
        <p:spPr>
          <a:xfrm rot="10800000" flipV="1">
            <a:off x="981413" y="4079135"/>
            <a:ext cx="2232248" cy="288032"/>
          </a:xfrm>
          <a:prstGeom prst="rect">
            <a:avLst/>
          </a:prstGeom>
          <a:noFill/>
          <a:ln w="38100">
            <a:solidFill>
              <a:srgbClr val="FFC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33BD9B2-4DFB-43CD-94E5-68031204DAB2}"/>
              </a:ext>
            </a:extLst>
          </p:cNvPr>
          <p:cNvSpPr txBox="1"/>
          <p:nvPr/>
        </p:nvSpPr>
        <p:spPr>
          <a:xfrm rot="10800000" flipV="1">
            <a:off x="3527376" y="2005186"/>
            <a:ext cx="5328592" cy="5658593"/>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57097032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the app - 2</a:t>
            </a:r>
            <a:endParaRPr lang="zh-TW" altLang="en-US" dirty="0"/>
          </a:p>
        </p:txBody>
      </p:sp>
      <p:pic>
        <p:nvPicPr>
          <p:cNvPr id="6" name="內容版面配置區 5">
            <a:extLst>
              <a:ext uri="{FF2B5EF4-FFF2-40B4-BE49-F238E27FC236}">
                <a16:creationId xmlns:a16="http://schemas.microsoft.com/office/drawing/2014/main" id="{97780185-AD09-49B6-9F43-CDC42A94460F}"/>
              </a:ext>
            </a:extLst>
          </p:cNvPr>
          <p:cNvPicPr>
            <a:picLocks noGrp="1" noChangeAspect="1"/>
          </p:cNvPicPr>
          <p:nvPr>
            <p:ph idx="1"/>
          </p:nvPr>
        </p:nvPicPr>
        <p:blipFill>
          <a:blip r:embed="rId3"/>
          <a:stretch>
            <a:fillRect/>
          </a:stretch>
        </p:blipFill>
        <p:spPr>
          <a:xfrm>
            <a:off x="836308" y="1234084"/>
            <a:ext cx="16615384" cy="9000000"/>
          </a:xfrm>
        </p:spPr>
      </p:pic>
      <p:sp>
        <p:nvSpPr>
          <p:cNvPr id="5" name="文字方塊 4">
            <a:extLst>
              <a:ext uri="{FF2B5EF4-FFF2-40B4-BE49-F238E27FC236}">
                <a16:creationId xmlns:a16="http://schemas.microsoft.com/office/drawing/2014/main" id="{B8785145-CCA5-44D1-BA30-6045788D6719}"/>
              </a:ext>
            </a:extLst>
          </p:cNvPr>
          <p:cNvSpPr txBox="1"/>
          <p:nvPr/>
        </p:nvSpPr>
        <p:spPr>
          <a:xfrm rot="10800000" flipV="1">
            <a:off x="6407696" y="7015708"/>
            <a:ext cx="2232248" cy="288032"/>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66547570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environment - 1</a:t>
            </a:r>
            <a:endParaRPr lang="zh-TW" altLang="en-US" dirty="0"/>
          </a:p>
        </p:txBody>
      </p:sp>
      <p:pic>
        <p:nvPicPr>
          <p:cNvPr id="9" name="內容版面配置區 8">
            <a:extLst>
              <a:ext uri="{FF2B5EF4-FFF2-40B4-BE49-F238E27FC236}">
                <a16:creationId xmlns:a16="http://schemas.microsoft.com/office/drawing/2014/main" id="{4D312465-0B08-46FD-94DF-CF8F540E6F74}"/>
              </a:ext>
            </a:extLst>
          </p:cNvPr>
          <p:cNvPicPr>
            <a:picLocks noGrp="1" noChangeAspect="1"/>
          </p:cNvPicPr>
          <p:nvPr>
            <p:ph idx="1"/>
          </p:nvPr>
        </p:nvPicPr>
        <p:blipFill>
          <a:blip r:embed="rId3"/>
          <a:stretch>
            <a:fillRect/>
          </a:stretch>
        </p:blipFill>
        <p:spPr>
          <a:xfrm>
            <a:off x="836308" y="1298202"/>
            <a:ext cx="16615384" cy="9000000"/>
          </a:xfrm>
        </p:spPr>
      </p:pic>
      <p:pic>
        <p:nvPicPr>
          <p:cNvPr id="5" name="圖片 4">
            <a:extLst>
              <a:ext uri="{FF2B5EF4-FFF2-40B4-BE49-F238E27FC236}">
                <a16:creationId xmlns:a16="http://schemas.microsoft.com/office/drawing/2014/main" id="{C0546E77-D3E9-4110-BA15-2D2719BDF7E6}"/>
              </a:ext>
            </a:extLst>
          </p:cNvPr>
          <p:cNvPicPr>
            <a:picLocks noChangeAspect="1"/>
          </p:cNvPicPr>
          <p:nvPr/>
        </p:nvPicPr>
        <p:blipFill>
          <a:blip r:embed="rId4"/>
          <a:stretch>
            <a:fillRect/>
          </a:stretch>
        </p:blipFill>
        <p:spPr>
          <a:xfrm>
            <a:off x="8135888" y="4351412"/>
            <a:ext cx="8146486" cy="617273"/>
          </a:xfrm>
          <a:prstGeom prst="rect">
            <a:avLst/>
          </a:prstGeom>
          <a:ln w="57150">
            <a:solidFill>
              <a:srgbClr val="FFC000"/>
            </a:solidFill>
          </a:ln>
          <a:effectLst/>
        </p:spPr>
      </p:pic>
      <p:sp>
        <p:nvSpPr>
          <p:cNvPr id="6" name="文字方塊 5">
            <a:extLst>
              <a:ext uri="{FF2B5EF4-FFF2-40B4-BE49-F238E27FC236}">
                <a16:creationId xmlns:a16="http://schemas.microsoft.com/office/drawing/2014/main" id="{43997346-A5C3-4374-BCE7-D1A2AA1D3368}"/>
              </a:ext>
            </a:extLst>
          </p:cNvPr>
          <p:cNvSpPr txBox="1"/>
          <p:nvPr/>
        </p:nvSpPr>
        <p:spPr>
          <a:xfrm rot="10800000" flipV="1">
            <a:off x="5111552" y="4680653"/>
            <a:ext cx="2232248" cy="288032"/>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42897847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environment - 2</a:t>
            </a:r>
            <a:endParaRPr lang="zh-TW" altLang="en-US" dirty="0"/>
          </a:p>
        </p:txBody>
      </p:sp>
      <p:pic>
        <p:nvPicPr>
          <p:cNvPr id="5" name="內容版面配置區 4">
            <a:extLst>
              <a:ext uri="{FF2B5EF4-FFF2-40B4-BE49-F238E27FC236}">
                <a16:creationId xmlns:a16="http://schemas.microsoft.com/office/drawing/2014/main" id="{CF5DC2AC-7BAD-494B-9DFD-79C80CB08238}"/>
              </a:ext>
            </a:extLst>
          </p:cNvPr>
          <p:cNvPicPr>
            <a:picLocks noGrp="1" noChangeAspect="1"/>
          </p:cNvPicPr>
          <p:nvPr>
            <p:ph idx="1"/>
          </p:nvPr>
        </p:nvPicPr>
        <p:blipFill>
          <a:blip r:embed="rId3"/>
          <a:stretch>
            <a:fillRect/>
          </a:stretch>
        </p:blipFill>
        <p:spPr>
          <a:xfrm>
            <a:off x="712255" y="1234084"/>
            <a:ext cx="16615384" cy="9000000"/>
          </a:xfrm>
        </p:spPr>
      </p:pic>
      <p:sp>
        <p:nvSpPr>
          <p:cNvPr id="6" name="文字方塊 5">
            <a:extLst>
              <a:ext uri="{FF2B5EF4-FFF2-40B4-BE49-F238E27FC236}">
                <a16:creationId xmlns:a16="http://schemas.microsoft.com/office/drawing/2014/main" id="{B915B862-C0B6-4E6B-8C41-71D3063F179E}"/>
              </a:ext>
            </a:extLst>
          </p:cNvPr>
          <p:cNvSpPr txBox="1"/>
          <p:nvPr/>
        </p:nvSpPr>
        <p:spPr>
          <a:xfrm rot="10800000" flipV="1">
            <a:off x="5399584" y="2407196"/>
            <a:ext cx="2232248" cy="288032"/>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98085360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environment - 3</a:t>
            </a:r>
            <a:endParaRPr lang="zh-TW" altLang="en-US" dirty="0"/>
          </a:p>
        </p:txBody>
      </p:sp>
      <p:pic>
        <p:nvPicPr>
          <p:cNvPr id="5" name="內容版面配置區 4">
            <a:extLst>
              <a:ext uri="{FF2B5EF4-FFF2-40B4-BE49-F238E27FC236}">
                <a16:creationId xmlns:a16="http://schemas.microsoft.com/office/drawing/2014/main" id="{051969DC-E047-4D81-B5FE-08298C97B479}"/>
              </a:ext>
            </a:extLst>
          </p:cNvPr>
          <p:cNvPicPr>
            <a:picLocks noGrp="1" noChangeAspect="1"/>
          </p:cNvPicPr>
          <p:nvPr>
            <p:ph idx="1"/>
          </p:nvPr>
        </p:nvPicPr>
        <p:blipFill>
          <a:blip r:embed="rId3"/>
          <a:stretch>
            <a:fillRect/>
          </a:stretch>
        </p:blipFill>
        <p:spPr>
          <a:xfrm>
            <a:off x="712255" y="1338238"/>
            <a:ext cx="16615384" cy="9000000"/>
          </a:xfrm>
        </p:spPr>
      </p:pic>
      <p:sp>
        <p:nvSpPr>
          <p:cNvPr id="6" name="文字方塊 5">
            <a:extLst>
              <a:ext uri="{FF2B5EF4-FFF2-40B4-BE49-F238E27FC236}">
                <a16:creationId xmlns:a16="http://schemas.microsoft.com/office/drawing/2014/main" id="{05E1FE34-20D8-4A03-A4B0-831FF2716ECD}"/>
              </a:ext>
            </a:extLst>
          </p:cNvPr>
          <p:cNvSpPr txBox="1"/>
          <p:nvPr/>
        </p:nvSpPr>
        <p:spPr>
          <a:xfrm rot="10800000" flipV="1">
            <a:off x="6263680" y="1615108"/>
            <a:ext cx="5328592" cy="576064"/>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42807086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environment - 4</a:t>
            </a:r>
            <a:endParaRPr lang="zh-TW" altLang="en-US" dirty="0"/>
          </a:p>
        </p:txBody>
      </p:sp>
      <p:pic>
        <p:nvPicPr>
          <p:cNvPr id="5" name="內容版面配置區 4">
            <a:extLst>
              <a:ext uri="{FF2B5EF4-FFF2-40B4-BE49-F238E27FC236}">
                <a16:creationId xmlns:a16="http://schemas.microsoft.com/office/drawing/2014/main" id="{C3C74452-0D97-4654-A232-4CD4328CF490}"/>
              </a:ext>
            </a:extLst>
          </p:cNvPr>
          <p:cNvPicPr>
            <a:picLocks noGrp="1" noChangeAspect="1"/>
          </p:cNvPicPr>
          <p:nvPr>
            <p:ph idx="1"/>
          </p:nvPr>
        </p:nvPicPr>
        <p:blipFill>
          <a:blip r:embed="rId3"/>
          <a:stretch>
            <a:fillRect/>
          </a:stretch>
        </p:blipFill>
        <p:spPr>
          <a:xfrm>
            <a:off x="836308" y="1201361"/>
            <a:ext cx="16615384" cy="9000000"/>
          </a:xfrm>
        </p:spPr>
      </p:pic>
      <p:sp>
        <p:nvSpPr>
          <p:cNvPr id="6" name="文字方塊 5">
            <a:extLst>
              <a:ext uri="{FF2B5EF4-FFF2-40B4-BE49-F238E27FC236}">
                <a16:creationId xmlns:a16="http://schemas.microsoft.com/office/drawing/2014/main" id="{40745566-0E6F-4A6D-AD1D-D677BBF0C72B}"/>
              </a:ext>
            </a:extLst>
          </p:cNvPr>
          <p:cNvSpPr txBox="1"/>
          <p:nvPr/>
        </p:nvSpPr>
        <p:spPr>
          <a:xfrm rot="10800000" flipV="1">
            <a:off x="13032432" y="7587416"/>
            <a:ext cx="3857075" cy="584775"/>
          </a:xfrm>
          <a:prstGeom prst="rect">
            <a:avLst/>
          </a:prstGeom>
          <a:solidFill>
            <a:srgbClr val="FFC000"/>
          </a:solidFill>
          <a:ln w="38100">
            <a:solidFill>
              <a:srgbClr val="FFC000"/>
            </a:solidFill>
          </a:ln>
        </p:spPr>
        <p:txBody>
          <a:bodyPr wrap="square" rtlCol="0">
            <a:spAutoFit/>
          </a:bodyPr>
          <a:lstStyle/>
          <a:p>
            <a:r>
              <a:rPr lang="en-US" altLang="zh-TW" dirty="0"/>
              <a:t>Port : 10001</a:t>
            </a:r>
            <a:endParaRPr lang="zh-TW" altLang="en-US" dirty="0"/>
          </a:p>
        </p:txBody>
      </p:sp>
      <p:sp>
        <p:nvSpPr>
          <p:cNvPr id="7" name="文字方塊 6">
            <a:extLst>
              <a:ext uri="{FF2B5EF4-FFF2-40B4-BE49-F238E27FC236}">
                <a16:creationId xmlns:a16="http://schemas.microsoft.com/office/drawing/2014/main" id="{3F99B5B7-3634-4E92-9B49-1BE45A06808A}"/>
              </a:ext>
            </a:extLst>
          </p:cNvPr>
          <p:cNvSpPr txBox="1"/>
          <p:nvPr/>
        </p:nvSpPr>
        <p:spPr>
          <a:xfrm rot="10800000" flipV="1">
            <a:off x="13361593" y="9535988"/>
            <a:ext cx="3857075" cy="432047"/>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00760005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environment - 5</a:t>
            </a:r>
            <a:endParaRPr lang="zh-TW" altLang="en-US" dirty="0"/>
          </a:p>
        </p:txBody>
      </p:sp>
      <p:pic>
        <p:nvPicPr>
          <p:cNvPr id="5" name="內容版面配置區 4">
            <a:extLst>
              <a:ext uri="{FF2B5EF4-FFF2-40B4-BE49-F238E27FC236}">
                <a16:creationId xmlns:a16="http://schemas.microsoft.com/office/drawing/2014/main" id="{6DE84FA8-E120-48D0-8413-C32541B73F19}"/>
              </a:ext>
            </a:extLst>
          </p:cNvPr>
          <p:cNvPicPr>
            <a:picLocks noGrp="1" noChangeAspect="1"/>
          </p:cNvPicPr>
          <p:nvPr>
            <p:ph idx="1"/>
          </p:nvPr>
        </p:nvPicPr>
        <p:blipFill>
          <a:blip r:embed="rId3"/>
          <a:stretch>
            <a:fillRect/>
          </a:stretch>
        </p:blipFill>
        <p:spPr>
          <a:xfrm>
            <a:off x="2269947" y="1234084"/>
            <a:ext cx="13499999" cy="9000000"/>
          </a:xfrm>
        </p:spPr>
      </p:pic>
    </p:spTree>
    <p:extLst>
      <p:ext uri="{BB962C8B-B14F-4D97-AF65-F5344CB8AC3E}">
        <p14:creationId xmlns:p14="http://schemas.microsoft.com/office/powerpoint/2010/main" val="273597224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Result</a:t>
            </a:r>
            <a:endParaRPr lang="zh-TW" altLang="en-US" dirty="0"/>
          </a:p>
        </p:txBody>
      </p:sp>
      <p:pic>
        <p:nvPicPr>
          <p:cNvPr id="8" name="內容版面配置區 6">
            <a:extLst>
              <a:ext uri="{FF2B5EF4-FFF2-40B4-BE49-F238E27FC236}">
                <a16:creationId xmlns:a16="http://schemas.microsoft.com/office/drawing/2014/main" id="{D72A311D-16E3-448C-B0BB-6B7E9C9723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0749" y="1298237"/>
            <a:ext cx="15986501" cy="8988763"/>
          </a:xfrm>
        </p:spPr>
      </p:pic>
      <p:sp>
        <p:nvSpPr>
          <p:cNvPr id="9" name="文字方塊 8">
            <a:extLst>
              <a:ext uri="{FF2B5EF4-FFF2-40B4-BE49-F238E27FC236}">
                <a16:creationId xmlns:a16="http://schemas.microsoft.com/office/drawing/2014/main" id="{5180BE2E-B37D-427C-887B-691130B13F83}"/>
              </a:ext>
            </a:extLst>
          </p:cNvPr>
          <p:cNvSpPr txBox="1"/>
          <p:nvPr/>
        </p:nvSpPr>
        <p:spPr>
          <a:xfrm>
            <a:off x="10224120" y="5143500"/>
            <a:ext cx="6696744" cy="3960440"/>
          </a:xfrm>
          <a:prstGeom prst="rect">
            <a:avLst/>
          </a:prstGeom>
          <a:noFill/>
          <a:ln w="38100">
            <a:solidFill>
              <a:srgbClr val="FF0000"/>
            </a:solidFill>
          </a:ln>
        </p:spPr>
        <p:txBody>
          <a:bodyPr wrap="square" rtlCol="0">
            <a:spAutoFit/>
          </a:bodyPr>
          <a:lstStyle/>
          <a:p>
            <a:endParaRPr lang="zh-TW" altLang="en-US" dirty="0"/>
          </a:p>
        </p:txBody>
      </p:sp>
      <p:sp>
        <p:nvSpPr>
          <p:cNvPr id="13" name="文字方塊 12">
            <a:extLst>
              <a:ext uri="{FF2B5EF4-FFF2-40B4-BE49-F238E27FC236}">
                <a16:creationId xmlns:a16="http://schemas.microsoft.com/office/drawing/2014/main" id="{86E44A75-668E-4F7F-A22C-A1CC0482FFA5}"/>
              </a:ext>
            </a:extLst>
          </p:cNvPr>
          <p:cNvSpPr txBox="1"/>
          <p:nvPr/>
        </p:nvSpPr>
        <p:spPr>
          <a:xfrm>
            <a:off x="4103440" y="7951812"/>
            <a:ext cx="5688632" cy="1656184"/>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37578052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environment - 6</a:t>
            </a:r>
            <a:endParaRPr lang="zh-TW" altLang="en-US" dirty="0"/>
          </a:p>
        </p:txBody>
      </p:sp>
      <p:pic>
        <p:nvPicPr>
          <p:cNvPr id="5" name="內容版面配置區 4">
            <a:extLst>
              <a:ext uri="{FF2B5EF4-FFF2-40B4-BE49-F238E27FC236}">
                <a16:creationId xmlns:a16="http://schemas.microsoft.com/office/drawing/2014/main" id="{7D04D607-7584-4A48-BBD0-FAE81CFCAE3B}"/>
              </a:ext>
            </a:extLst>
          </p:cNvPr>
          <p:cNvPicPr>
            <a:picLocks noGrp="1" noChangeAspect="1"/>
          </p:cNvPicPr>
          <p:nvPr>
            <p:ph idx="1"/>
          </p:nvPr>
        </p:nvPicPr>
        <p:blipFill>
          <a:blip r:embed="rId3"/>
          <a:stretch>
            <a:fillRect/>
          </a:stretch>
        </p:blipFill>
        <p:spPr>
          <a:xfrm>
            <a:off x="3056796" y="1298566"/>
            <a:ext cx="11926301" cy="9000000"/>
          </a:xfrm>
        </p:spPr>
      </p:pic>
      <p:sp>
        <p:nvSpPr>
          <p:cNvPr id="6" name="文字方塊 5">
            <a:extLst>
              <a:ext uri="{FF2B5EF4-FFF2-40B4-BE49-F238E27FC236}">
                <a16:creationId xmlns:a16="http://schemas.microsoft.com/office/drawing/2014/main" id="{F4AD7BA4-3A22-4063-B6DB-A79E3A156745}"/>
              </a:ext>
            </a:extLst>
          </p:cNvPr>
          <p:cNvSpPr txBox="1"/>
          <p:nvPr/>
        </p:nvSpPr>
        <p:spPr>
          <a:xfrm rot="10800000">
            <a:off x="3304902" y="8239844"/>
            <a:ext cx="4686969" cy="864096"/>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415748169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environment - 7</a:t>
            </a:r>
            <a:endParaRPr lang="zh-TW" altLang="en-US" dirty="0"/>
          </a:p>
        </p:txBody>
      </p:sp>
      <p:pic>
        <p:nvPicPr>
          <p:cNvPr id="5" name="內容版面配置區 4">
            <a:extLst>
              <a:ext uri="{FF2B5EF4-FFF2-40B4-BE49-F238E27FC236}">
                <a16:creationId xmlns:a16="http://schemas.microsoft.com/office/drawing/2014/main" id="{F92A432D-DD57-4C28-89CB-161D965511E1}"/>
              </a:ext>
            </a:extLst>
          </p:cNvPr>
          <p:cNvPicPr>
            <a:picLocks noGrp="1" noChangeAspect="1"/>
          </p:cNvPicPr>
          <p:nvPr>
            <p:ph idx="1"/>
          </p:nvPr>
        </p:nvPicPr>
        <p:blipFill>
          <a:blip r:embed="rId3"/>
          <a:stretch>
            <a:fillRect/>
          </a:stretch>
        </p:blipFill>
        <p:spPr>
          <a:xfrm>
            <a:off x="3056796" y="1183060"/>
            <a:ext cx="11926301" cy="9000000"/>
          </a:xfrm>
        </p:spPr>
      </p:pic>
      <p:sp>
        <p:nvSpPr>
          <p:cNvPr id="6" name="文字方塊 5">
            <a:extLst>
              <a:ext uri="{FF2B5EF4-FFF2-40B4-BE49-F238E27FC236}">
                <a16:creationId xmlns:a16="http://schemas.microsoft.com/office/drawing/2014/main" id="{C47E76C1-0FEA-431D-BB5B-BE5B2F734E78}"/>
              </a:ext>
            </a:extLst>
          </p:cNvPr>
          <p:cNvSpPr txBox="1"/>
          <p:nvPr/>
        </p:nvSpPr>
        <p:spPr>
          <a:xfrm rot="10800000" flipV="1">
            <a:off x="3167336" y="7231745"/>
            <a:ext cx="2345167" cy="432049"/>
          </a:xfrm>
          <a:prstGeom prst="rect">
            <a:avLst/>
          </a:prstGeom>
          <a:noFill/>
          <a:ln w="38100">
            <a:solidFill>
              <a:srgbClr val="FFC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928387E3-7ABA-408C-A511-49681E39DBD2}"/>
              </a:ext>
            </a:extLst>
          </p:cNvPr>
          <p:cNvSpPr txBox="1"/>
          <p:nvPr/>
        </p:nvSpPr>
        <p:spPr>
          <a:xfrm rot="10800000" flipV="1">
            <a:off x="12672392" y="9463980"/>
            <a:ext cx="936104" cy="648057"/>
          </a:xfrm>
          <a:prstGeom prst="rect">
            <a:avLst/>
          </a:prstGeom>
          <a:noFill/>
          <a:ln w="38100">
            <a:solidFill>
              <a:srgbClr val="FFFF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3C3DD39A-5B8A-4261-A233-B524FE06A6F2}"/>
              </a:ext>
            </a:extLst>
          </p:cNvPr>
          <p:cNvSpPr txBox="1"/>
          <p:nvPr/>
        </p:nvSpPr>
        <p:spPr>
          <a:xfrm rot="10800000" flipV="1">
            <a:off x="3167335" y="3020769"/>
            <a:ext cx="3857075" cy="432047"/>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41983167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environment - 8</a:t>
            </a:r>
            <a:endParaRPr lang="zh-TW" altLang="en-US" dirty="0"/>
          </a:p>
        </p:txBody>
      </p:sp>
      <p:pic>
        <p:nvPicPr>
          <p:cNvPr id="5" name="內容版面配置區 4">
            <a:extLst>
              <a:ext uri="{FF2B5EF4-FFF2-40B4-BE49-F238E27FC236}">
                <a16:creationId xmlns:a16="http://schemas.microsoft.com/office/drawing/2014/main" id="{49F06ECA-DD58-4E61-AF65-5536BF1EF4E8}"/>
              </a:ext>
            </a:extLst>
          </p:cNvPr>
          <p:cNvPicPr>
            <a:picLocks noGrp="1" noChangeAspect="1"/>
          </p:cNvPicPr>
          <p:nvPr>
            <p:ph idx="1"/>
          </p:nvPr>
        </p:nvPicPr>
        <p:blipFill>
          <a:blip r:embed="rId3"/>
          <a:stretch>
            <a:fillRect/>
          </a:stretch>
        </p:blipFill>
        <p:spPr>
          <a:xfrm>
            <a:off x="3327071" y="1234084"/>
            <a:ext cx="11633858" cy="9000000"/>
          </a:xfrm>
        </p:spPr>
      </p:pic>
      <p:sp>
        <p:nvSpPr>
          <p:cNvPr id="6" name="文字方塊 5">
            <a:extLst>
              <a:ext uri="{FF2B5EF4-FFF2-40B4-BE49-F238E27FC236}">
                <a16:creationId xmlns:a16="http://schemas.microsoft.com/office/drawing/2014/main" id="{DE113F8A-FB82-459E-8331-14592BAAC7DF}"/>
              </a:ext>
            </a:extLst>
          </p:cNvPr>
          <p:cNvSpPr txBox="1"/>
          <p:nvPr/>
        </p:nvSpPr>
        <p:spPr>
          <a:xfrm rot="10800000" flipV="1">
            <a:off x="3815408" y="4135388"/>
            <a:ext cx="3857075" cy="432047"/>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92070038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environment - 9</a:t>
            </a:r>
            <a:endParaRPr lang="zh-TW" altLang="en-US" dirty="0"/>
          </a:p>
        </p:txBody>
      </p:sp>
      <p:pic>
        <p:nvPicPr>
          <p:cNvPr id="5" name="內容版面配置區 4">
            <a:extLst>
              <a:ext uri="{FF2B5EF4-FFF2-40B4-BE49-F238E27FC236}">
                <a16:creationId xmlns:a16="http://schemas.microsoft.com/office/drawing/2014/main" id="{DE5F4A8D-FEAB-41B8-8043-DF45D0A53C2B}"/>
              </a:ext>
            </a:extLst>
          </p:cNvPr>
          <p:cNvPicPr>
            <a:picLocks noGrp="1" noChangeAspect="1"/>
          </p:cNvPicPr>
          <p:nvPr>
            <p:ph idx="1"/>
          </p:nvPr>
        </p:nvPicPr>
        <p:blipFill>
          <a:blip r:embed="rId3"/>
          <a:stretch>
            <a:fillRect/>
          </a:stretch>
        </p:blipFill>
        <p:spPr>
          <a:xfrm>
            <a:off x="3203018" y="1223065"/>
            <a:ext cx="11633858" cy="9000000"/>
          </a:xfrm>
        </p:spPr>
      </p:pic>
      <p:sp>
        <p:nvSpPr>
          <p:cNvPr id="6" name="文字方塊 5">
            <a:extLst>
              <a:ext uri="{FF2B5EF4-FFF2-40B4-BE49-F238E27FC236}">
                <a16:creationId xmlns:a16="http://schemas.microsoft.com/office/drawing/2014/main" id="{9B2F6714-80E7-48B4-A074-59FD5848BB1E}"/>
              </a:ext>
            </a:extLst>
          </p:cNvPr>
          <p:cNvSpPr txBox="1"/>
          <p:nvPr/>
        </p:nvSpPr>
        <p:spPr>
          <a:xfrm rot="10800000" flipV="1">
            <a:off x="4751512" y="4567436"/>
            <a:ext cx="1584176" cy="432047"/>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25D75C29-BFDE-4A49-81B0-08BC05BD3FCD}"/>
              </a:ext>
            </a:extLst>
          </p:cNvPr>
          <p:cNvSpPr txBox="1"/>
          <p:nvPr/>
        </p:nvSpPr>
        <p:spPr>
          <a:xfrm rot="10800000" flipV="1">
            <a:off x="6695728" y="4780505"/>
            <a:ext cx="1368152" cy="360039"/>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91975962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environment - 10</a:t>
            </a:r>
            <a:endParaRPr lang="zh-TW" altLang="en-US" dirty="0"/>
          </a:p>
        </p:txBody>
      </p:sp>
      <p:pic>
        <p:nvPicPr>
          <p:cNvPr id="5" name="內容版面配置區 4">
            <a:extLst>
              <a:ext uri="{FF2B5EF4-FFF2-40B4-BE49-F238E27FC236}">
                <a16:creationId xmlns:a16="http://schemas.microsoft.com/office/drawing/2014/main" id="{2DB733E3-7C9F-45FC-96ED-4063221F837A}"/>
              </a:ext>
            </a:extLst>
          </p:cNvPr>
          <p:cNvPicPr>
            <a:picLocks noGrp="1" noChangeAspect="1"/>
          </p:cNvPicPr>
          <p:nvPr>
            <p:ph idx="1"/>
          </p:nvPr>
        </p:nvPicPr>
        <p:blipFill>
          <a:blip r:embed="rId3"/>
          <a:stretch>
            <a:fillRect/>
          </a:stretch>
        </p:blipFill>
        <p:spPr>
          <a:xfrm>
            <a:off x="3327071" y="1234084"/>
            <a:ext cx="11633858" cy="9000000"/>
          </a:xfrm>
        </p:spPr>
      </p:pic>
      <p:sp>
        <p:nvSpPr>
          <p:cNvPr id="6" name="文字方塊 5">
            <a:extLst>
              <a:ext uri="{FF2B5EF4-FFF2-40B4-BE49-F238E27FC236}">
                <a16:creationId xmlns:a16="http://schemas.microsoft.com/office/drawing/2014/main" id="{9F78C517-FBB8-4209-89D9-5E5D5A9878BC}"/>
              </a:ext>
            </a:extLst>
          </p:cNvPr>
          <p:cNvSpPr txBox="1"/>
          <p:nvPr/>
        </p:nvSpPr>
        <p:spPr>
          <a:xfrm rot="10800000" flipV="1">
            <a:off x="5255568" y="4855468"/>
            <a:ext cx="2304256" cy="396043"/>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78835433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environment - 11</a:t>
            </a:r>
            <a:endParaRPr lang="zh-TW" altLang="en-US" dirty="0"/>
          </a:p>
        </p:txBody>
      </p:sp>
      <p:pic>
        <p:nvPicPr>
          <p:cNvPr id="9" name="內容版面配置區 8">
            <a:extLst>
              <a:ext uri="{FF2B5EF4-FFF2-40B4-BE49-F238E27FC236}">
                <a16:creationId xmlns:a16="http://schemas.microsoft.com/office/drawing/2014/main" id="{BE44E442-9F1D-4CEB-826F-099E889F5EA1}"/>
              </a:ext>
            </a:extLst>
          </p:cNvPr>
          <p:cNvPicPr>
            <a:picLocks noGrp="1" noChangeAspect="1"/>
          </p:cNvPicPr>
          <p:nvPr>
            <p:ph idx="1"/>
          </p:nvPr>
        </p:nvPicPr>
        <p:blipFill>
          <a:blip r:embed="rId3"/>
          <a:stretch>
            <a:fillRect/>
          </a:stretch>
        </p:blipFill>
        <p:spPr>
          <a:xfrm>
            <a:off x="712255" y="1301133"/>
            <a:ext cx="16615384" cy="9000000"/>
          </a:xfrm>
        </p:spPr>
      </p:pic>
      <p:sp>
        <p:nvSpPr>
          <p:cNvPr id="5" name="文字方塊 4">
            <a:extLst>
              <a:ext uri="{FF2B5EF4-FFF2-40B4-BE49-F238E27FC236}">
                <a16:creationId xmlns:a16="http://schemas.microsoft.com/office/drawing/2014/main" id="{A0048105-7548-453A-89EE-59B99437C815}"/>
              </a:ext>
            </a:extLst>
          </p:cNvPr>
          <p:cNvSpPr txBox="1"/>
          <p:nvPr/>
        </p:nvSpPr>
        <p:spPr>
          <a:xfrm rot="10800000" flipV="1">
            <a:off x="3599384" y="2407195"/>
            <a:ext cx="4032448" cy="1224137"/>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51351812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a:t>
            </a:r>
            <a:r>
              <a:rPr lang="zh-TW" altLang="en-US" dirty="0"/>
              <a:t> </a:t>
            </a:r>
            <a:r>
              <a:rPr lang="en-US" altLang="zh-TW" dirty="0"/>
              <a:t>-</a:t>
            </a:r>
            <a:r>
              <a:rPr lang="zh-TW" altLang="en-US" dirty="0"/>
              <a:t> </a:t>
            </a:r>
            <a:r>
              <a:rPr lang="en-US" altLang="zh-TW" dirty="0"/>
              <a:t>1</a:t>
            </a:r>
            <a:endParaRPr lang="zh-TW" altLang="en-US" dirty="0"/>
          </a:p>
        </p:txBody>
      </p:sp>
      <p:pic>
        <p:nvPicPr>
          <p:cNvPr id="5" name="內容版面配置區 4">
            <a:extLst>
              <a:ext uri="{FF2B5EF4-FFF2-40B4-BE49-F238E27FC236}">
                <a16:creationId xmlns:a16="http://schemas.microsoft.com/office/drawing/2014/main" id="{7EB8E30F-35A1-4674-8B6F-8F7C94BD2E2B}"/>
              </a:ext>
            </a:extLst>
          </p:cNvPr>
          <p:cNvPicPr>
            <a:picLocks noGrp="1" noChangeAspect="1"/>
          </p:cNvPicPr>
          <p:nvPr>
            <p:ph idx="1"/>
          </p:nvPr>
        </p:nvPicPr>
        <p:blipFill>
          <a:blip r:embed="rId3"/>
          <a:stretch>
            <a:fillRect/>
          </a:stretch>
        </p:blipFill>
        <p:spPr>
          <a:xfrm>
            <a:off x="836308" y="1287000"/>
            <a:ext cx="16615384" cy="9000000"/>
          </a:xfrm>
        </p:spPr>
      </p:pic>
      <p:sp>
        <p:nvSpPr>
          <p:cNvPr id="6" name="文字方塊 5">
            <a:extLst>
              <a:ext uri="{FF2B5EF4-FFF2-40B4-BE49-F238E27FC236}">
                <a16:creationId xmlns:a16="http://schemas.microsoft.com/office/drawing/2014/main" id="{76DC1789-FE6B-4620-AFA2-2ED2DC22502D}"/>
              </a:ext>
            </a:extLst>
          </p:cNvPr>
          <p:cNvSpPr txBox="1"/>
          <p:nvPr/>
        </p:nvSpPr>
        <p:spPr>
          <a:xfrm rot="10800000" flipV="1">
            <a:off x="6335688" y="6079604"/>
            <a:ext cx="1368152" cy="288031"/>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50542910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a:t>
            </a:r>
            <a:r>
              <a:rPr lang="zh-TW" altLang="en-US" dirty="0"/>
              <a:t> </a:t>
            </a:r>
            <a:r>
              <a:rPr lang="en-US" altLang="zh-TW" dirty="0"/>
              <a:t>-</a:t>
            </a:r>
            <a:r>
              <a:rPr lang="zh-TW" altLang="en-US" dirty="0"/>
              <a:t> </a:t>
            </a:r>
            <a:r>
              <a:rPr lang="en-US" altLang="zh-TW" dirty="0"/>
              <a:t>2</a:t>
            </a:r>
            <a:endParaRPr lang="zh-TW" altLang="en-US" dirty="0"/>
          </a:p>
        </p:txBody>
      </p:sp>
      <p:pic>
        <p:nvPicPr>
          <p:cNvPr id="5" name="內容版面配置區 4">
            <a:extLst>
              <a:ext uri="{FF2B5EF4-FFF2-40B4-BE49-F238E27FC236}">
                <a16:creationId xmlns:a16="http://schemas.microsoft.com/office/drawing/2014/main" id="{A1C1894E-D386-4E19-AD14-41091FCFF3F5}"/>
              </a:ext>
            </a:extLst>
          </p:cNvPr>
          <p:cNvPicPr>
            <a:picLocks noGrp="1" noChangeAspect="1"/>
          </p:cNvPicPr>
          <p:nvPr>
            <p:ph idx="1"/>
          </p:nvPr>
        </p:nvPicPr>
        <p:blipFill>
          <a:blip r:embed="rId3"/>
          <a:stretch>
            <a:fillRect/>
          </a:stretch>
        </p:blipFill>
        <p:spPr>
          <a:xfrm>
            <a:off x="0" y="1287000"/>
            <a:ext cx="11633858" cy="9000000"/>
          </a:xfrm>
        </p:spPr>
      </p:pic>
      <p:pic>
        <p:nvPicPr>
          <p:cNvPr id="3" name="圖片 2">
            <a:extLst>
              <a:ext uri="{FF2B5EF4-FFF2-40B4-BE49-F238E27FC236}">
                <a16:creationId xmlns:a16="http://schemas.microsoft.com/office/drawing/2014/main" id="{8F3C8D93-6752-497E-B536-82042477FBE8}"/>
              </a:ext>
            </a:extLst>
          </p:cNvPr>
          <p:cNvPicPr>
            <a:picLocks noChangeAspect="1"/>
          </p:cNvPicPr>
          <p:nvPr/>
        </p:nvPicPr>
        <p:blipFill>
          <a:blip r:embed="rId4"/>
          <a:stretch>
            <a:fillRect/>
          </a:stretch>
        </p:blipFill>
        <p:spPr>
          <a:xfrm>
            <a:off x="12024320" y="1975856"/>
            <a:ext cx="6048672" cy="7992179"/>
          </a:xfrm>
          <a:prstGeom prst="rect">
            <a:avLst/>
          </a:prstGeom>
        </p:spPr>
      </p:pic>
      <p:sp>
        <p:nvSpPr>
          <p:cNvPr id="6" name="文字方塊 5">
            <a:extLst>
              <a:ext uri="{FF2B5EF4-FFF2-40B4-BE49-F238E27FC236}">
                <a16:creationId xmlns:a16="http://schemas.microsoft.com/office/drawing/2014/main" id="{53A5C3B7-F6A8-4255-AAF0-D4DAF471F9E2}"/>
              </a:ext>
            </a:extLst>
          </p:cNvPr>
          <p:cNvSpPr txBox="1"/>
          <p:nvPr/>
        </p:nvSpPr>
        <p:spPr>
          <a:xfrm rot="10800000" flipV="1">
            <a:off x="1929414" y="4927476"/>
            <a:ext cx="949889" cy="432047"/>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81E2C28A-0689-42C5-8248-00FAA2EA84F4}"/>
              </a:ext>
            </a:extLst>
          </p:cNvPr>
          <p:cNvSpPr txBox="1"/>
          <p:nvPr/>
        </p:nvSpPr>
        <p:spPr>
          <a:xfrm rot="10800000" flipV="1">
            <a:off x="4895528" y="2407196"/>
            <a:ext cx="864096" cy="648072"/>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3056C795-D3DC-46A5-8599-E210BF0A77E9}"/>
              </a:ext>
            </a:extLst>
          </p:cNvPr>
          <p:cNvSpPr txBox="1"/>
          <p:nvPr/>
        </p:nvSpPr>
        <p:spPr>
          <a:xfrm rot="10800000" flipV="1">
            <a:off x="12312352" y="3343300"/>
            <a:ext cx="3857075" cy="432047"/>
          </a:xfrm>
          <a:prstGeom prst="rect">
            <a:avLst/>
          </a:prstGeom>
          <a:noFill/>
          <a:ln w="38100">
            <a:solidFill>
              <a:srgbClr val="FFFF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CB93D082-2624-42D0-94CF-01DD0065309D}"/>
              </a:ext>
            </a:extLst>
          </p:cNvPr>
          <p:cNvSpPr txBox="1"/>
          <p:nvPr/>
        </p:nvSpPr>
        <p:spPr>
          <a:xfrm rot="10800000" flipV="1">
            <a:off x="15521355" y="9242874"/>
            <a:ext cx="1296144" cy="648071"/>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198591128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app</a:t>
            </a:r>
            <a:r>
              <a:rPr lang="zh-TW" altLang="en-US" dirty="0"/>
              <a:t> </a:t>
            </a:r>
            <a:r>
              <a:rPr lang="en-US" altLang="zh-TW" dirty="0"/>
              <a:t>-</a:t>
            </a:r>
            <a:r>
              <a:rPr lang="zh-TW" altLang="en-US" dirty="0"/>
              <a:t> </a:t>
            </a:r>
            <a:r>
              <a:rPr lang="en-US" altLang="zh-TW" dirty="0"/>
              <a:t>3</a:t>
            </a:r>
            <a:endParaRPr lang="zh-TW" altLang="en-US" dirty="0"/>
          </a:p>
        </p:txBody>
      </p:sp>
      <p:pic>
        <p:nvPicPr>
          <p:cNvPr id="5" name="內容版面配置區 4">
            <a:extLst>
              <a:ext uri="{FF2B5EF4-FFF2-40B4-BE49-F238E27FC236}">
                <a16:creationId xmlns:a16="http://schemas.microsoft.com/office/drawing/2014/main" id="{3CE47D29-B9A5-4A93-91C6-F3655BEC1E77}"/>
              </a:ext>
            </a:extLst>
          </p:cNvPr>
          <p:cNvPicPr>
            <a:picLocks noGrp="1" noChangeAspect="1"/>
          </p:cNvPicPr>
          <p:nvPr>
            <p:ph idx="1"/>
          </p:nvPr>
        </p:nvPicPr>
        <p:blipFill>
          <a:blip r:embed="rId3"/>
          <a:stretch>
            <a:fillRect/>
          </a:stretch>
        </p:blipFill>
        <p:spPr>
          <a:xfrm>
            <a:off x="712255" y="1232892"/>
            <a:ext cx="16615384" cy="9000000"/>
          </a:xfrm>
        </p:spPr>
      </p:pic>
      <p:sp>
        <p:nvSpPr>
          <p:cNvPr id="6" name="文字方塊 5">
            <a:extLst>
              <a:ext uri="{FF2B5EF4-FFF2-40B4-BE49-F238E27FC236}">
                <a16:creationId xmlns:a16="http://schemas.microsoft.com/office/drawing/2014/main" id="{2B713F7F-0959-4EDB-A463-CFE732811A30}"/>
              </a:ext>
            </a:extLst>
          </p:cNvPr>
          <p:cNvSpPr txBox="1"/>
          <p:nvPr/>
        </p:nvSpPr>
        <p:spPr>
          <a:xfrm rot="10800000" flipV="1">
            <a:off x="11448256" y="4279404"/>
            <a:ext cx="5472608"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B8A5E4AD-DC30-4E2E-A7CA-5CF05193DF71}"/>
              </a:ext>
            </a:extLst>
          </p:cNvPr>
          <p:cNvSpPr txBox="1"/>
          <p:nvPr/>
        </p:nvSpPr>
        <p:spPr>
          <a:xfrm rot="10800000" flipV="1">
            <a:off x="4607496" y="8311852"/>
            <a:ext cx="3312368" cy="504056"/>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422086112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title"/>
          </p:nvPr>
        </p:nvSpPr>
        <p:spPr>
          <a:xfrm>
            <a:off x="914400" y="5143500"/>
            <a:ext cx="16459200" cy="1440161"/>
          </a:xfrm>
        </p:spPr>
        <p:txBody>
          <a:bodyPr/>
          <a:lstStyle/>
          <a:p>
            <a:r>
              <a:rPr kumimoji="1" lang="en-US" altLang="ja-JP" dirty="0">
                <a:latin typeface="Cambria Math" panose="02040503050406030204" pitchFamily="18" charset="0"/>
                <a:ea typeface="Cambria Math" panose="02040503050406030204" pitchFamily="18" charset="0"/>
              </a:rPr>
              <a:t>Thanks for</a:t>
            </a:r>
            <a:br>
              <a:rPr kumimoji="1" lang="en-US" altLang="ja-JP" dirty="0">
                <a:latin typeface="Cambria Math" panose="02040503050406030204" pitchFamily="18" charset="0"/>
                <a:ea typeface="Cambria Math" panose="02040503050406030204" pitchFamily="18" charset="0"/>
              </a:rPr>
            </a:br>
            <a:r>
              <a:rPr lang="en-US" altLang="ja-JP" dirty="0">
                <a:latin typeface="Cambria Math" panose="02040503050406030204" pitchFamily="18" charset="0"/>
                <a:ea typeface="Cambria Math" panose="02040503050406030204" pitchFamily="18" charset="0"/>
              </a:rPr>
              <a:t>your</a:t>
            </a:r>
            <a:r>
              <a:rPr kumimoji="1" lang="en-US" altLang="ja-JP" dirty="0">
                <a:latin typeface="Cambria Math" panose="02040503050406030204" pitchFamily="18" charset="0"/>
                <a:ea typeface="Cambria Math" panose="02040503050406030204" pitchFamily="18" charset="0"/>
              </a:rPr>
              <a:t> reading!</a:t>
            </a:r>
            <a:endParaRPr kumimoji="1" lang="ja-JP" altLang="en-US" dirty="0">
              <a:latin typeface="Cambria Math" panose="02040503050406030204" pitchFamily="18" charset="0"/>
            </a:endParaRPr>
          </a:p>
        </p:txBody>
      </p:sp>
    </p:spTree>
    <p:extLst>
      <p:ext uri="{BB962C8B-B14F-4D97-AF65-F5344CB8AC3E}">
        <p14:creationId xmlns:p14="http://schemas.microsoft.com/office/powerpoint/2010/main" val="120092099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20922-61D8-4E38-8951-5DE2FECD2CB6}"/>
              </a:ext>
            </a:extLst>
          </p:cNvPr>
          <p:cNvSpPr>
            <a:spLocks noGrp="1"/>
          </p:cNvSpPr>
          <p:nvPr>
            <p:ph type="title"/>
          </p:nvPr>
        </p:nvSpPr>
        <p:spPr/>
        <p:txBody>
          <a:bodyPr/>
          <a:lstStyle/>
          <a:p>
            <a:r>
              <a:rPr lang="en-US" altLang="zh-TW" dirty="0"/>
              <a:t>03</a:t>
            </a:r>
            <a:endParaRPr lang="zh-TW" altLang="en-US" dirty="0"/>
          </a:p>
        </p:txBody>
      </p:sp>
      <p:sp>
        <p:nvSpPr>
          <p:cNvPr id="6" name="文字版面配置區 5">
            <a:extLst>
              <a:ext uri="{FF2B5EF4-FFF2-40B4-BE49-F238E27FC236}">
                <a16:creationId xmlns:a16="http://schemas.microsoft.com/office/drawing/2014/main" id="{4567AB0F-15A2-4C54-95B5-8901DD991D0E}"/>
              </a:ext>
            </a:extLst>
          </p:cNvPr>
          <p:cNvSpPr>
            <a:spLocks noGrp="1"/>
          </p:cNvSpPr>
          <p:nvPr>
            <p:ph type="body" sz="quarter" idx="18"/>
          </p:nvPr>
        </p:nvSpPr>
        <p:spPr/>
        <p:txBody>
          <a:bodyPr/>
          <a:lstStyle/>
          <a:p>
            <a:r>
              <a:rPr lang="en-US" altLang="zh-TW" sz="5400" dirty="0"/>
              <a:t>Execute an Azure Function with triggers</a:t>
            </a:r>
            <a:endParaRPr lang="zh-TW" altLang="en-US" sz="5400" dirty="0"/>
          </a:p>
        </p:txBody>
      </p:sp>
    </p:spTree>
    <p:extLst>
      <p:ext uri="{BB962C8B-B14F-4D97-AF65-F5344CB8AC3E}">
        <p14:creationId xmlns:p14="http://schemas.microsoft.com/office/powerpoint/2010/main" val="324065949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Abstract</a:t>
            </a:r>
            <a:endParaRPr lang="zh-TW" altLang="en-US" dirty="0"/>
          </a:p>
        </p:txBody>
      </p:sp>
      <p:pic>
        <p:nvPicPr>
          <p:cNvPr id="6" name="內容版面配置區 5">
            <a:extLst>
              <a:ext uri="{FF2B5EF4-FFF2-40B4-BE49-F238E27FC236}">
                <a16:creationId xmlns:a16="http://schemas.microsoft.com/office/drawing/2014/main" id="{1B474921-7355-46A1-96C3-7A19F9759B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30969" y="1946999"/>
            <a:ext cx="12026061" cy="8304917"/>
          </a:xfrm>
        </p:spPr>
      </p:pic>
    </p:spTree>
    <p:extLst>
      <p:ext uri="{BB962C8B-B14F-4D97-AF65-F5344CB8AC3E}">
        <p14:creationId xmlns:p14="http://schemas.microsoft.com/office/powerpoint/2010/main" val="310701149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Intro</a:t>
            </a:r>
            <a:endParaRPr lang="zh-TW" altLang="en-US" dirty="0"/>
          </a:p>
        </p:txBody>
      </p:sp>
      <p:sp>
        <p:nvSpPr>
          <p:cNvPr id="2" name="內容版面配置區 1">
            <a:extLst>
              <a:ext uri="{FF2B5EF4-FFF2-40B4-BE49-F238E27FC236}">
                <a16:creationId xmlns:a16="http://schemas.microsoft.com/office/drawing/2014/main" id="{F00F8214-20AF-406A-AADD-60D56235A477}"/>
              </a:ext>
            </a:extLst>
          </p:cNvPr>
          <p:cNvSpPr>
            <a:spLocks noGrp="1"/>
          </p:cNvSpPr>
          <p:nvPr>
            <p:ph idx="1"/>
          </p:nvPr>
        </p:nvSpPr>
        <p:spPr>
          <a:xfrm>
            <a:off x="914401" y="1738140"/>
            <a:ext cx="16459200" cy="8229895"/>
          </a:xfrm>
        </p:spPr>
        <p:txBody>
          <a:bodyPr>
            <a:normAutofit/>
          </a:bodyPr>
          <a:lstStyle/>
          <a:p>
            <a:pPr marL="571500" indent="-571500">
              <a:buFontTx/>
              <a:buChar char="-"/>
            </a:pPr>
            <a:r>
              <a:rPr lang="zh-TW" altLang="en-US" sz="4000" dirty="0"/>
              <a:t>本報告</a:t>
            </a:r>
            <a:r>
              <a:rPr lang="en-US" altLang="zh-TW" sz="4000" dirty="0"/>
              <a:t>279</a:t>
            </a:r>
            <a:r>
              <a:rPr lang="zh-TW" altLang="en-US" sz="4000" dirty="0"/>
              <a:t>頁，</a:t>
            </a:r>
            <a:r>
              <a:rPr lang="zh-TW" altLang="en-US" sz="4000" dirty="0">
                <a:solidFill>
                  <a:schemeClr val="accent6"/>
                </a:solidFill>
              </a:rPr>
              <a:t>請把</a:t>
            </a:r>
            <a:r>
              <a:rPr lang="en-US" altLang="zh-TW" sz="4000" dirty="0">
                <a:solidFill>
                  <a:schemeClr val="accent6"/>
                </a:solidFill>
              </a:rPr>
              <a:t>PPT</a:t>
            </a:r>
            <a:r>
              <a:rPr lang="zh-TW" altLang="en-US" sz="4000" dirty="0">
                <a:solidFill>
                  <a:schemeClr val="accent6"/>
                </a:solidFill>
              </a:rPr>
              <a:t>載下來對照</a:t>
            </a:r>
            <a:r>
              <a:rPr lang="zh-TW" altLang="en-US" sz="4000" dirty="0"/>
              <a:t>（台上只講大流程）</a:t>
            </a:r>
            <a:endParaRPr lang="en-US" altLang="zh-TW" sz="4000" dirty="0"/>
          </a:p>
          <a:p>
            <a:endParaRPr lang="en-US" altLang="zh-TW" sz="4000" dirty="0"/>
          </a:p>
          <a:p>
            <a:endParaRPr lang="en-US" altLang="zh-TW" sz="4000" dirty="0"/>
          </a:p>
          <a:p>
            <a:endParaRPr lang="en-US" altLang="zh-TW" sz="4000" dirty="0"/>
          </a:p>
          <a:p>
            <a:endParaRPr lang="en-US" altLang="zh-TW" sz="4000" dirty="0"/>
          </a:p>
          <a:p>
            <a:pPr marL="571500" indent="-571500">
              <a:buFontTx/>
              <a:buChar char="-"/>
            </a:pPr>
            <a:r>
              <a:rPr lang="en-US" altLang="zh-TW" sz="4000" dirty="0"/>
              <a:t>Region  </a:t>
            </a:r>
            <a:r>
              <a:rPr lang="zh-TW" altLang="en-US" sz="4000" dirty="0"/>
              <a:t>（不要通通集中在</a:t>
            </a:r>
            <a:r>
              <a:rPr lang="en-US" altLang="zh-TW" sz="4000" dirty="0">
                <a:solidFill>
                  <a:schemeClr val="accent6"/>
                </a:solidFill>
              </a:rPr>
              <a:t>Japan East</a:t>
            </a:r>
            <a:r>
              <a:rPr lang="zh-TW" altLang="en-US" sz="4000" dirty="0"/>
              <a:t>）</a:t>
            </a:r>
            <a:endParaRPr lang="en-US" altLang="zh-TW" sz="4000" dirty="0"/>
          </a:p>
          <a:p>
            <a:pPr marL="571500" indent="-571500">
              <a:buFontTx/>
              <a:buChar char="-"/>
            </a:pPr>
            <a:r>
              <a:rPr lang="en-US" altLang="zh-TW" sz="4000" dirty="0"/>
              <a:t>Resource Naming Rule</a:t>
            </a:r>
            <a:r>
              <a:rPr lang="zh-TW" altLang="en-US" sz="4000" dirty="0"/>
              <a:t> （記得</a:t>
            </a:r>
            <a:r>
              <a:rPr lang="zh-TW" altLang="en-US" sz="4000" dirty="0">
                <a:solidFill>
                  <a:schemeClr val="accent6"/>
                </a:solidFill>
              </a:rPr>
              <a:t>學號</a:t>
            </a:r>
            <a:r>
              <a:rPr lang="zh-TW" altLang="en-US" sz="4000" dirty="0"/>
              <a:t>開頭）</a:t>
            </a:r>
            <a:endParaRPr lang="en-US" altLang="zh-TW" sz="4000" dirty="0"/>
          </a:p>
          <a:p>
            <a:pPr marL="571500" indent="-571500">
              <a:buFontTx/>
              <a:buChar char="-"/>
            </a:pPr>
            <a:r>
              <a:rPr lang="zh-TW" altLang="en-US" sz="4000" dirty="0"/>
              <a:t>備忘稿要看，裡面有提醒 （</a:t>
            </a:r>
            <a:r>
              <a:rPr lang="zh-TW" altLang="en-US" sz="4000" dirty="0">
                <a:solidFill>
                  <a:schemeClr val="accent6"/>
                </a:solidFill>
              </a:rPr>
              <a:t>有</a:t>
            </a:r>
            <a:r>
              <a:rPr lang="en-US" altLang="zh-TW" sz="4000" dirty="0">
                <a:solidFill>
                  <a:schemeClr val="accent6"/>
                </a:solidFill>
              </a:rPr>
              <a:t>code</a:t>
            </a:r>
            <a:r>
              <a:rPr lang="zh-TW" altLang="en-US" sz="4000" dirty="0"/>
              <a:t>、</a:t>
            </a:r>
            <a:r>
              <a:rPr lang="zh-TW" altLang="en-US" sz="4000" dirty="0">
                <a:solidFill>
                  <a:schemeClr val="accent6"/>
                </a:solidFill>
              </a:rPr>
              <a:t>截圖提示</a:t>
            </a:r>
            <a:r>
              <a:rPr lang="zh-TW" altLang="en-US" sz="4000" dirty="0"/>
              <a:t>！）</a:t>
            </a:r>
            <a:endParaRPr lang="en-US" altLang="zh-TW" sz="4000" dirty="0"/>
          </a:p>
          <a:p>
            <a:endParaRPr lang="en-US" altLang="zh-TW" sz="4000" dirty="0"/>
          </a:p>
          <a:p>
            <a:pPr marL="571500" indent="-571500">
              <a:buFontTx/>
              <a:buChar char="-"/>
            </a:pPr>
            <a:r>
              <a:rPr lang="en-US" altLang="zh-TW" sz="4000" dirty="0"/>
              <a:t>Another Resource</a:t>
            </a:r>
            <a:r>
              <a:rPr lang="zh-TW" altLang="en-US" sz="4000" dirty="0"/>
              <a:t>：</a:t>
            </a:r>
            <a:r>
              <a:rPr lang="en-US" altLang="zh-TW" dirty="0"/>
              <a:t>https://www.youtube.com/playlist?list=PLMXvlcTmSbxHVQ2pUfZkgyu_0mum7jiKH</a:t>
            </a:r>
          </a:p>
          <a:p>
            <a:r>
              <a:rPr lang="zh-TW" altLang="en-US" dirty="0"/>
              <a:t>　　　</a:t>
            </a:r>
            <a:r>
              <a:rPr lang="en-US" altLang="zh-TW" dirty="0">
                <a:solidFill>
                  <a:srgbClr val="FF0000"/>
                </a:solidFill>
              </a:rPr>
              <a:t>Sandbox</a:t>
            </a:r>
            <a:r>
              <a:rPr lang="en-US" altLang="zh-TW" dirty="0"/>
              <a:t> Demo Video</a:t>
            </a:r>
            <a:r>
              <a:rPr lang="zh-TW" altLang="en-US" dirty="0"/>
              <a:t>　　　　　　　　　　　    　　（</a:t>
            </a:r>
            <a:r>
              <a:rPr lang="en-US" altLang="zh-TW" dirty="0"/>
              <a:t>Model 2 3 4 5 6 8 </a:t>
            </a:r>
            <a:r>
              <a:rPr lang="zh-TW" altLang="en-US" dirty="0"/>
              <a:t>，</a:t>
            </a:r>
            <a:r>
              <a:rPr lang="en-US" altLang="zh-TW" dirty="0"/>
              <a:t>~</a:t>
            </a:r>
            <a:r>
              <a:rPr lang="en-US" altLang="zh-TW" dirty="0">
                <a:solidFill>
                  <a:srgbClr val="FF0000"/>
                </a:solidFill>
              </a:rPr>
              <a:t>103min</a:t>
            </a:r>
            <a:r>
              <a:rPr lang="zh-TW" altLang="en-US" dirty="0"/>
              <a:t>）</a:t>
            </a:r>
            <a:endParaRPr lang="en-US" altLang="zh-TW" dirty="0"/>
          </a:p>
          <a:p>
            <a:pPr marL="571500" indent="-571500">
              <a:buFontTx/>
              <a:buChar char="-"/>
            </a:pPr>
            <a:endParaRPr lang="en-US" altLang="zh-TW" sz="4000" dirty="0"/>
          </a:p>
        </p:txBody>
      </p:sp>
      <p:pic>
        <p:nvPicPr>
          <p:cNvPr id="5" name="圖片 4">
            <a:extLst>
              <a:ext uri="{FF2B5EF4-FFF2-40B4-BE49-F238E27FC236}">
                <a16:creationId xmlns:a16="http://schemas.microsoft.com/office/drawing/2014/main" id="{57EDA472-67E4-4AD6-A4E7-FEAC94A8EB0D}"/>
              </a:ext>
            </a:extLst>
          </p:cNvPr>
          <p:cNvPicPr>
            <a:picLocks noChangeAspect="1"/>
          </p:cNvPicPr>
          <p:nvPr/>
        </p:nvPicPr>
        <p:blipFill rotWithShape="1">
          <a:blip r:embed="rId3"/>
          <a:srcRect r="28907"/>
          <a:stretch/>
        </p:blipFill>
        <p:spPr>
          <a:xfrm>
            <a:off x="11448256" y="2983260"/>
            <a:ext cx="5688632" cy="3642676"/>
          </a:xfrm>
          <a:prstGeom prst="rect">
            <a:avLst/>
          </a:prstGeom>
        </p:spPr>
      </p:pic>
    </p:spTree>
    <p:extLst>
      <p:ext uri="{BB962C8B-B14F-4D97-AF65-F5344CB8AC3E}">
        <p14:creationId xmlns:p14="http://schemas.microsoft.com/office/powerpoint/2010/main" val="217157332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timer-triggered function</a:t>
            </a:r>
            <a:endParaRPr lang="zh-TW" altLang="en-US" dirty="0"/>
          </a:p>
        </p:txBody>
      </p:sp>
      <p:pic>
        <p:nvPicPr>
          <p:cNvPr id="6" name="內容版面配置區 5">
            <a:extLst>
              <a:ext uri="{FF2B5EF4-FFF2-40B4-BE49-F238E27FC236}">
                <a16:creationId xmlns:a16="http://schemas.microsoft.com/office/drawing/2014/main" id="{ED156A5E-8F20-4446-8DC0-479991B6BF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8676" y="1234084"/>
            <a:ext cx="16126204" cy="9067314"/>
          </a:xfrm>
        </p:spPr>
      </p:pic>
      <p:sp>
        <p:nvSpPr>
          <p:cNvPr id="10" name="文字方塊 9">
            <a:extLst>
              <a:ext uri="{FF2B5EF4-FFF2-40B4-BE49-F238E27FC236}">
                <a16:creationId xmlns:a16="http://schemas.microsoft.com/office/drawing/2014/main" id="{E7E2D694-1180-4500-9688-EFD85D32D642}"/>
              </a:ext>
            </a:extLst>
          </p:cNvPr>
          <p:cNvSpPr txBox="1"/>
          <p:nvPr/>
        </p:nvSpPr>
        <p:spPr>
          <a:xfrm flipV="1">
            <a:off x="754008" y="6871692"/>
            <a:ext cx="3277423" cy="360040"/>
          </a:xfrm>
          <a:prstGeom prst="rect">
            <a:avLst/>
          </a:prstGeom>
          <a:noFill/>
          <a:ln w="38100">
            <a:solidFill>
              <a:srgbClr val="FF0000"/>
            </a:solidFill>
          </a:ln>
        </p:spPr>
        <p:txBody>
          <a:bodyPr wrap="square" rtlCol="0">
            <a:spAutoFit/>
          </a:bodyPr>
          <a:lstStyle/>
          <a:p>
            <a:endParaRPr lang="zh-TW" altLang="en-US" dirty="0"/>
          </a:p>
        </p:txBody>
      </p:sp>
      <p:sp>
        <p:nvSpPr>
          <p:cNvPr id="12" name="文字方塊 11">
            <a:extLst>
              <a:ext uri="{FF2B5EF4-FFF2-40B4-BE49-F238E27FC236}">
                <a16:creationId xmlns:a16="http://schemas.microsoft.com/office/drawing/2014/main" id="{D75ECA19-0087-4E69-B561-23D65C1F1A9F}"/>
              </a:ext>
            </a:extLst>
          </p:cNvPr>
          <p:cNvSpPr txBox="1"/>
          <p:nvPr/>
        </p:nvSpPr>
        <p:spPr>
          <a:xfrm flipV="1">
            <a:off x="3815409" y="3773976"/>
            <a:ext cx="936104" cy="360040"/>
          </a:xfrm>
          <a:prstGeom prst="rect">
            <a:avLst/>
          </a:prstGeom>
          <a:noFill/>
          <a:ln w="38100">
            <a:solidFill>
              <a:srgbClr val="FFC000"/>
            </a:solidFill>
          </a:ln>
        </p:spPr>
        <p:txBody>
          <a:bodyPr wrap="square" rtlCol="0">
            <a:spAutoFit/>
          </a:bodyPr>
          <a:lstStyle/>
          <a:p>
            <a:endParaRPr lang="zh-TW" altLang="en-US" dirty="0"/>
          </a:p>
        </p:txBody>
      </p:sp>
      <p:sp>
        <p:nvSpPr>
          <p:cNvPr id="14" name="文字方塊 13">
            <a:extLst>
              <a:ext uri="{FF2B5EF4-FFF2-40B4-BE49-F238E27FC236}">
                <a16:creationId xmlns:a16="http://schemas.microsoft.com/office/drawing/2014/main" id="{6281D91E-93B7-4E1F-9117-D469F184E547}"/>
              </a:ext>
            </a:extLst>
          </p:cNvPr>
          <p:cNvSpPr txBox="1"/>
          <p:nvPr/>
        </p:nvSpPr>
        <p:spPr>
          <a:xfrm flipV="1">
            <a:off x="7991872" y="4963480"/>
            <a:ext cx="8856984" cy="396044"/>
          </a:xfrm>
          <a:prstGeom prst="rect">
            <a:avLst/>
          </a:prstGeom>
          <a:noFill/>
          <a:ln w="38100">
            <a:solidFill>
              <a:srgbClr val="FFFF00"/>
            </a:solidFill>
          </a:ln>
        </p:spPr>
        <p:txBody>
          <a:bodyPr wrap="square" rtlCol="0">
            <a:spAutoFit/>
          </a:bodyPr>
          <a:lstStyle/>
          <a:p>
            <a:endParaRPr lang="zh-TW" altLang="en-US" dirty="0"/>
          </a:p>
        </p:txBody>
      </p:sp>
      <p:sp>
        <p:nvSpPr>
          <p:cNvPr id="15" name="文字方塊 14">
            <a:extLst>
              <a:ext uri="{FF2B5EF4-FFF2-40B4-BE49-F238E27FC236}">
                <a16:creationId xmlns:a16="http://schemas.microsoft.com/office/drawing/2014/main" id="{0317640F-9569-437F-AFAC-E75136DA18DB}"/>
              </a:ext>
            </a:extLst>
          </p:cNvPr>
          <p:cNvSpPr txBox="1"/>
          <p:nvPr/>
        </p:nvSpPr>
        <p:spPr>
          <a:xfrm flipV="1">
            <a:off x="8135888" y="9355968"/>
            <a:ext cx="1204870" cy="396044"/>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396857181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Configure the timer trigger</a:t>
            </a:r>
            <a:endParaRPr lang="zh-TW" altLang="en-US" dirty="0"/>
          </a:p>
        </p:txBody>
      </p:sp>
      <p:pic>
        <p:nvPicPr>
          <p:cNvPr id="7" name="內容版面配置區 6">
            <a:extLst>
              <a:ext uri="{FF2B5EF4-FFF2-40B4-BE49-F238E27FC236}">
                <a16:creationId xmlns:a16="http://schemas.microsoft.com/office/drawing/2014/main" id="{6C19ECE1-D637-4228-9392-65F0B42EC0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616" y="1234084"/>
            <a:ext cx="16056768" cy="9028272"/>
          </a:xfrm>
        </p:spPr>
      </p:pic>
      <p:sp>
        <p:nvSpPr>
          <p:cNvPr id="13" name="文字方塊 12">
            <a:extLst>
              <a:ext uri="{FF2B5EF4-FFF2-40B4-BE49-F238E27FC236}">
                <a16:creationId xmlns:a16="http://schemas.microsoft.com/office/drawing/2014/main" id="{F9C6B8F8-1867-4A87-8FFE-AC070AB8E22C}"/>
              </a:ext>
            </a:extLst>
          </p:cNvPr>
          <p:cNvSpPr txBox="1"/>
          <p:nvPr/>
        </p:nvSpPr>
        <p:spPr>
          <a:xfrm flipV="1">
            <a:off x="792662" y="5198304"/>
            <a:ext cx="2590697" cy="377244"/>
          </a:xfrm>
          <a:prstGeom prst="rect">
            <a:avLst/>
          </a:prstGeom>
          <a:noFill/>
          <a:ln w="38100">
            <a:solidFill>
              <a:srgbClr val="FF0000"/>
            </a:solidFill>
          </a:ln>
        </p:spPr>
        <p:txBody>
          <a:bodyPr wrap="square" rtlCol="0">
            <a:spAutoFit/>
          </a:bodyPr>
          <a:lstStyle/>
          <a:p>
            <a:endParaRPr lang="zh-TW" altLang="en-US" dirty="0"/>
          </a:p>
        </p:txBody>
      </p:sp>
      <p:sp>
        <p:nvSpPr>
          <p:cNvPr id="16" name="文字方塊 15">
            <a:extLst>
              <a:ext uri="{FF2B5EF4-FFF2-40B4-BE49-F238E27FC236}">
                <a16:creationId xmlns:a16="http://schemas.microsoft.com/office/drawing/2014/main" id="{D2282282-D7C2-4448-BD4B-4AC5F488F282}"/>
              </a:ext>
            </a:extLst>
          </p:cNvPr>
          <p:cNvSpPr txBox="1"/>
          <p:nvPr/>
        </p:nvSpPr>
        <p:spPr>
          <a:xfrm flipV="1">
            <a:off x="4103440" y="5935588"/>
            <a:ext cx="1728192" cy="360040"/>
          </a:xfrm>
          <a:prstGeom prst="rect">
            <a:avLst/>
          </a:prstGeom>
          <a:noFill/>
          <a:ln w="38100">
            <a:solidFill>
              <a:srgbClr val="FFC000"/>
            </a:solidFill>
          </a:ln>
        </p:spPr>
        <p:txBody>
          <a:bodyPr wrap="square" rtlCol="0">
            <a:spAutoFit/>
          </a:bodyPr>
          <a:lstStyle/>
          <a:p>
            <a:endParaRPr lang="zh-TW" altLang="en-US" dirty="0"/>
          </a:p>
        </p:txBody>
      </p:sp>
      <p:sp>
        <p:nvSpPr>
          <p:cNvPr id="17" name="文字方塊 16">
            <a:extLst>
              <a:ext uri="{FF2B5EF4-FFF2-40B4-BE49-F238E27FC236}">
                <a16:creationId xmlns:a16="http://schemas.microsoft.com/office/drawing/2014/main" id="{2E4D3F14-60F7-4216-8917-E5A7E8CE39A0}"/>
              </a:ext>
            </a:extLst>
          </p:cNvPr>
          <p:cNvSpPr txBox="1"/>
          <p:nvPr/>
        </p:nvSpPr>
        <p:spPr>
          <a:xfrm flipV="1">
            <a:off x="13680504" y="6727676"/>
            <a:ext cx="3096344" cy="1077218"/>
          </a:xfrm>
          <a:prstGeom prst="rect">
            <a:avLst/>
          </a:prstGeom>
          <a:noFill/>
          <a:ln w="38100">
            <a:solidFill>
              <a:srgbClr val="FFFF00"/>
            </a:solidFill>
          </a:ln>
        </p:spPr>
        <p:txBody>
          <a:bodyPr wrap="square" rtlCol="0">
            <a:spAutoFit/>
          </a:bodyPr>
          <a:lstStyle/>
          <a:p>
            <a:endParaRPr lang="en-US" altLang="zh-TW" dirty="0"/>
          </a:p>
          <a:p>
            <a:endParaRPr lang="zh-TW" altLang="en-US" dirty="0"/>
          </a:p>
        </p:txBody>
      </p:sp>
      <p:sp>
        <p:nvSpPr>
          <p:cNvPr id="18" name="文字方塊 17">
            <a:extLst>
              <a:ext uri="{FF2B5EF4-FFF2-40B4-BE49-F238E27FC236}">
                <a16:creationId xmlns:a16="http://schemas.microsoft.com/office/drawing/2014/main" id="{746D8515-935D-4882-BAE7-D96E1187616D}"/>
              </a:ext>
            </a:extLst>
          </p:cNvPr>
          <p:cNvSpPr txBox="1"/>
          <p:nvPr/>
        </p:nvSpPr>
        <p:spPr>
          <a:xfrm flipV="1">
            <a:off x="13824520" y="4495428"/>
            <a:ext cx="936104" cy="360040"/>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185853215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the timer</a:t>
            </a:r>
            <a:endParaRPr lang="zh-TW" altLang="en-US" dirty="0"/>
          </a:p>
        </p:txBody>
      </p:sp>
      <p:pic>
        <p:nvPicPr>
          <p:cNvPr id="9" name="內容版面配置區 8">
            <a:extLst>
              <a:ext uri="{FF2B5EF4-FFF2-40B4-BE49-F238E27FC236}">
                <a16:creationId xmlns:a16="http://schemas.microsoft.com/office/drawing/2014/main" id="{7BA50F5B-23E1-4216-A160-C1C3FEF87D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5921" y="1234084"/>
            <a:ext cx="15988052" cy="8989635"/>
          </a:xfrm>
        </p:spPr>
      </p:pic>
      <p:sp>
        <p:nvSpPr>
          <p:cNvPr id="16" name="文字方塊 15">
            <a:extLst>
              <a:ext uri="{FF2B5EF4-FFF2-40B4-BE49-F238E27FC236}">
                <a16:creationId xmlns:a16="http://schemas.microsoft.com/office/drawing/2014/main" id="{143B992B-88F1-4143-9512-49B2A76C0C87}"/>
              </a:ext>
            </a:extLst>
          </p:cNvPr>
          <p:cNvSpPr txBox="1"/>
          <p:nvPr/>
        </p:nvSpPr>
        <p:spPr>
          <a:xfrm flipV="1">
            <a:off x="647056" y="4783460"/>
            <a:ext cx="3277423" cy="360040"/>
          </a:xfrm>
          <a:prstGeom prst="rect">
            <a:avLst/>
          </a:prstGeom>
          <a:noFill/>
          <a:ln w="38100">
            <a:solidFill>
              <a:srgbClr val="FF0000"/>
            </a:solidFill>
          </a:ln>
        </p:spPr>
        <p:txBody>
          <a:bodyPr wrap="square" rtlCol="0">
            <a:spAutoFit/>
          </a:bodyPr>
          <a:lstStyle/>
          <a:p>
            <a:endParaRPr lang="zh-TW" altLang="en-US" dirty="0"/>
          </a:p>
        </p:txBody>
      </p:sp>
      <p:sp>
        <p:nvSpPr>
          <p:cNvPr id="17" name="文字方塊 16">
            <a:extLst>
              <a:ext uri="{FF2B5EF4-FFF2-40B4-BE49-F238E27FC236}">
                <a16:creationId xmlns:a16="http://schemas.microsoft.com/office/drawing/2014/main" id="{38D2B376-B95F-43D8-8E38-71A2730F2E53}"/>
              </a:ext>
            </a:extLst>
          </p:cNvPr>
          <p:cNvSpPr txBox="1"/>
          <p:nvPr/>
        </p:nvSpPr>
        <p:spPr>
          <a:xfrm flipV="1">
            <a:off x="6551712" y="3703340"/>
            <a:ext cx="1045176" cy="360040"/>
          </a:xfrm>
          <a:prstGeom prst="rect">
            <a:avLst/>
          </a:prstGeom>
          <a:noFill/>
          <a:ln w="38100">
            <a:solidFill>
              <a:srgbClr val="FFC000"/>
            </a:solidFill>
          </a:ln>
        </p:spPr>
        <p:txBody>
          <a:bodyPr wrap="square" rtlCol="0">
            <a:spAutoFit/>
          </a:bodyPr>
          <a:lstStyle/>
          <a:p>
            <a:endParaRPr lang="zh-TW" altLang="en-US" dirty="0"/>
          </a:p>
        </p:txBody>
      </p:sp>
      <p:sp>
        <p:nvSpPr>
          <p:cNvPr id="18" name="文字方塊 17">
            <a:extLst>
              <a:ext uri="{FF2B5EF4-FFF2-40B4-BE49-F238E27FC236}">
                <a16:creationId xmlns:a16="http://schemas.microsoft.com/office/drawing/2014/main" id="{39C3BCF9-1C7B-47C5-A23D-FC50B8B34228}"/>
              </a:ext>
            </a:extLst>
          </p:cNvPr>
          <p:cNvSpPr txBox="1"/>
          <p:nvPr/>
        </p:nvSpPr>
        <p:spPr>
          <a:xfrm flipV="1">
            <a:off x="10368136" y="9052916"/>
            <a:ext cx="1080120" cy="483072"/>
          </a:xfrm>
          <a:prstGeom prst="rect">
            <a:avLst/>
          </a:prstGeom>
          <a:noFill/>
          <a:ln w="38100">
            <a:solidFill>
              <a:srgbClr val="FFFF00"/>
            </a:solidFill>
          </a:ln>
        </p:spPr>
        <p:txBody>
          <a:bodyPr wrap="square" rtlCol="0">
            <a:spAutoFit/>
          </a:bodyPr>
          <a:lstStyle/>
          <a:p>
            <a:endParaRPr lang="zh-TW" altLang="en-US" dirty="0"/>
          </a:p>
        </p:txBody>
      </p:sp>
      <p:sp>
        <p:nvSpPr>
          <p:cNvPr id="19" name="文字方塊 18">
            <a:extLst>
              <a:ext uri="{FF2B5EF4-FFF2-40B4-BE49-F238E27FC236}">
                <a16:creationId xmlns:a16="http://schemas.microsoft.com/office/drawing/2014/main" id="{1C6F3FE2-8B76-44A8-9CA6-7A58BE78398E}"/>
              </a:ext>
            </a:extLst>
          </p:cNvPr>
          <p:cNvSpPr txBox="1"/>
          <p:nvPr/>
        </p:nvSpPr>
        <p:spPr>
          <a:xfrm flipV="1">
            <a:off x="3974264" y="5647555"/>
            <a:ext cx="6105840" cy="2192589"/>
          </a:xfrm>
          <a:prstGeom prst="rect">
            <a:avLst/>
          </a:prstGeom>
          <a:noFill/>
          <a:ln w="38100">
            <a:solidFill>
              <a:srgbClr val="92D050"/>
            </a:solidFill>
          </a:ln>
        </p:spPr>
        <p:txBody>
          <a:bodyPr wrap="square" rtlCol="0">
            <a:spAutoFit/>
          </a:bodyPr>
          <a:lstStyle/>
          <a:p>
            <a:endParaRPr lang="zh-TW" altLang="en-US" dirty="0"/>
          </a:p>
        </p:txBody>
      </p:sp>
      <p:sp>
        <p:nvSpPr>
          <p:cNvPr id="21" name="文字方塊 20">
            <a:extLst>
              <a:ext uri="{FF2B5EF4-FFF2-40B4-BE49-F238E27FC236}">
                <a16:creationId xmlns:a16="http://schemas.microsoft.com/office/drawing/2014/main" id="{7CA5E165-4243-4329-88E1-1A6263F01FC8}"/>
              </a:ext>
            </a:extLst>
          </p:cNvPr>
          <p:cNvSpPr txBox="1"/>
          <p:nvPr/>
        </p:nvSpPr>
        <p:spPr>
          <a:xfrm flipV="1">
            <a:off x="3974264" y="7840144"/>
            <a:ext cx="6105840" cy="1839860"/>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185905872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http-triggered function</a:t>
            </a:r>
            <a:endParaRPr lang="zh-TW" altLang="en-US" dirty="0"/>
          </a:p>
        </p:txBody>
      </p:sp>
      <p:pic>
        <p:nvPicPr>
          <p:cNvPr id="7" name="內容版面配置區 6">
            <a:extLst>
              <a:ext uri="{FF2B5EF4-FFF2-40B4-BE49-F238E27FC236}">
                <a16:creationId xmlns:a16="http://schemas.microsoft.com/office/drawing/2014/main" id="{594CDED5-2DEA-4AE2-957B-519CD48459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2379" y="1176783"/>
            <a:ext cx="16195135" cy="9106072"/>
          </a:xfrm>
        </p:spPr>
      </p:pic>
      <p:sp>
        <p:nvSpPr>
          <p:cNvPr id="13" name="文字方塊 12">
            <a:extLst>
              <a:ext uri="{FF2B5EF4-FFF2-40B4-BE49-F238E27FC236}">
                <a16:creationId xmlns:a16="http://schemas.microsoft.com/office/drawing/2014/main" id="{91B8E5CD-1970-4879-BDA3-1955FB5E0CBC}"/>
              </a:ext>
            </a:extLst>
          </p:cNvPr>
          <p:cNvSpPr txBox="1"/>
          <p:nvPr/>
        </p:nvSpPr>
        <p:spPr>
          <a:xfrm flipV="1">
            <a:off x="944911" y="6871692"/>
            <a:ext cx="2590697" cy="377244"/>
          </a:xfrm>
          <a:prstGeom prst="rect">
            <a:avLst/>
          </a:prstGeom>
          <a:noFill/>
          <a:ln w="38100">
            <a:solidFill>
              <a:srgbClr val="FF0000"/>
            </a:solidFill>
          </a:ln>
        </p:spPr>
        <p:txBody>
          <a:bodyPr wrap="square" rtlCol="0">
            <a:spAutoFit/>
          </a:bodyPr>
          <a:lstStyle/>
          <a:p>
            <a:endParaRPr lang="zh-TW" altLang="en-US" dirty="0"/>
          </a:p>
        </p:txBody>
      </p:sp>
      <p:sp>
        <p:nvSpPr>
          <p:cNvPr id="16" name="文字方塊 15">
            <a:extLst>
              <a:ext uri="{FF2B5EF4-FFF2-40B4-BE49-F238E27FC236}">
                <a16:creationId xmlns:a16="http://schemas.microsoft.com/office/drawing/2014/main" id="{0B5CAB7E-D383-41A8-A460-320652C54E0C}"/>
              </a:ext>
            </a:extLst>
          </p:cNvPr>
          <p:cNvSpPr txBox="1"/>
          <p:nvPr/>
        </p:nvSpPr>
        <p:spPr>
          <a:xfrm flipV="1">
            <a:off x="3815409" y="3675644"/>
            <a:ext cx="864096" cy="387736"/>
          </a:xfrm>
          <a:prstGeom prst="rect">
            <a:avLst/>
          </a:prstGeom>
          <a:noFill/>
          <a:ln w="38100">
            <a:solidFill>
              <a:srgbClr val="FFC000"/>
            </a:solidFill>
          </a:ln>
        </p:spPr>
        <p:txBody>
          <a:bodyPr wrap="square" rtlCol="0">
            <a:spAutoFit/>
          </a:bodyPr>
          <a:lstStyle/>
          <a:p>
            <a:endParaRPr lang="zh-TW" altLang="en-US" dirty="0"/>
          </a:p>
        </p:txBody>
      </p:sp>
      <p:sp>
        <p:nvSpPr>
          <p:cNvPr id="17" name="文字方塊 16">
            <a:extLst>
              <a:ext uri="{FF2B5EF4-FFF2-40B4-BE49-F238E27FC236}">
                <a16:creationId xmlns:a16="http://schemas.microsoft.com/office/drawing/2014/main" id="{7D37353A-0E12-4DC2-AF11-3A5000AE5E6D}"/>
              </a:ext>
            </a:extLst>
          </p:cNvPr>
          <p:cNvSpPr txBox="1"/>
          <p:nvPr/>
        </p:nvSpPr>
        <p:spPr>
          <a:xfrm flipV="1">
            <a:off x="7848651" y="4567436"/>
            <a:ext cx="9000205" cy="576064"/>
          </a:xfrm>
          <a:prstGeom prst="rect">
            <a:avLst/>
          </a:prstGeom>
          <a:noFill/>
          <a:ln w="38100">
            <a:solidFill>
              <a:srgbClr val="FFFF00"/>
            </a:solidFill>
          </a:ln>
        </p:spPr>
        <p:txBody>
          <a:bodyPr wrap="square" rtlCol="0">
            <a:spAutoFit/>
          </a:bodyPr>
          <a:lstStyle/>
          <a:p>
            <a:endParaRPr lang="zh-TW" altLang="en-US" dirty="0"/>
          </a:p>
        </p:txBody>
      </p:sp>
      <p:sp>
        <p:nvSpPr>
          <p:cNvPr id="18" name="文字方塊 17">
            <a:extLst>
              <a:ext uri="{FF2B5EF4-FFF2-40B4-BE49-F238E27FC236}">
                <a16:creationId xmlns:a16="http://schemas.microsoft.com/office/drawing/2014/main" id="{B67363E5-714F-4D5C-88FF-BBF88B6C7E13}"/>
              </a:ext>
            </a:extLst>
          </p:cNvPr>
          <p:cNvSpPr txBox="1"/>
          <p:nvPr/>
        </p:nvSpPr>
        <p:spPr>
          <a:xfrm flipV="1">
            <a:off x="13608496" y="8099608"/>
            <a:ext cx="3240360" cy="1148348"/>
          </a:xfrm>
          <a:prstGeom prst="rect">
            <a:avLst/>
          </a:prstGeom>
          <a:noFill/>
          <a:ln w="38100">
            <a:solidFill>
              <a:srgbClr val="92D050"/>
            </a:solidFill>
          </a:ln>
        </p:spPr>
        <p:txBody>
          <a:bodyPr wrap="square" rtlCol="0">
            <a:spAutoFit/>
          </a:bodyPr>
          <a:lstStyle/>
          <a:p>
            <a:endParaRPr lang="zh-TW" altLang="en-US" dirty="0"/>
          </a:p>
        </p:txBody>
      </p:sp>
      <p:sp>
        <p:nvSpPr>
          <p:cNvPr id="19" name="文字方塊 18">
            <a:extLst>
              <a:ext uri="{FF2B5EF4-FFF2-40B4-BE49-F238E27FC236}">
                <a16:creationId xmlns:a16="http://schemas.microsoft.com/office/drawing/2014/main" id="{86D4C640-4586-4811-8239-14DDD423A421}"/>
              </a:ext>
            </a:extLst>
          </p:cNvPr>
          <p:cNvSpPr txBox="1"/>
          <p:nvPr/>
        </p:nvSpPr>
        <p:spPr>
          <a:xfrm flipV="1">
            <a:off x="8063880" y="9247956"/>
            <a:ext cx="1368152" cy="504056"/>
          </a:xfrm>
          <a:prstGeom prst="rect">
            <a:avLst/>
          </a:prstGeom>
          <a:noFill/>
          <a:ln w="38100">
            <a:solidFill>
              <a:srgbClr val="00B0F0"/>
            </a:solidFill>
          </a:ln>
        </p:spPr>
        <p:txBody>
          <a:bodyPr wrap="square" rtlCol="0">
            <a:spAutoFit/>
          </a:bodyPr>
          <a:lstStyle/>
          <a:p>
            <a:endParaRPr lang="zh-TW" altLang="en-US" dirty="0"/>
          </a:p>
        </p:txBody>
      </p:sp>
    </p:spTree>
    <p:extLst>
      <p:ext uri="{BB962C8B-B14F-4D97-AF65-F5344CB8AC3E}">
        <p14:creationId xmlns:p14="http://schemas.microsoft.com/office/powerpoint/2010/main" val="341603250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Get Function </a:t>
            </a:r>
            <a:r>
              <a:rPr lang="en-US" altLang="zh-TW" dirty="0" err="1"/>
              <a:t>Url</a:t>
            </a:r>
            <a:endParaRPr lang="zh-TW" altLang="en-US" dirty="0"/>
          </a:p>
        </p:txBody>
      </p:sp>
      <p:pic>
        <p:nvPicPr>
          <p:cNvPr id="6" name="內容版面配置區 5">
            <a:extLst>
              <a:ext uri="{FF2B5EF4-FFF2-40B4-BE49-F238E27FC236}">
                <a16:creationId xmlns:a16="http://schemas.microsoft.com/office/drawing/2014/main" id="{0A12D82E-0C74-454B-97EC-23D0E13FD4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262" y="1234084"/>
            <a:ext cx="16063370" cy="9031985"/>
          </a:xfrm>
        </p:spPr>
      </p:pic>
      <p:sp>
        <p:nvSpPr>
          <p:cNvPr id="14" name="文字方塊 13">
            <a:extLst>
              <a:ext uri="{FF2B5EF4-FFF2-40B4-BE49-F238E27FC236}">
                <a16:creationId xmlns:a16="http://schemas.microsoft.com/office/drawing/2014/main" id="{2A44615D-B601-477B-A1AC-71E21CF343F5}"/>
              </a:ext>
            </a:extLst>
          </p:cNvPr>
          <p:cNvSpPr txBox="1"/>
          <p:nvPr/>
        </p:nvSpPr>
        <p:spPr>
          <a:xfrm flipV="1">
            <a:off x="6407696" y="3703340"/>
            <a:ext cx="1510577" cy="377244"/>
          </a:xfrm>
          <a:prstGeom prst="rect">
            <a:avLst/>
          </a:prstGeom>
          <a:noFill/>
          <a:ln w="38100">
            <a:solidFill>
              <a:srgbClr val="FF0000"/>
            </a:solidFill>
          </a:ln>
        </p:spPr>
        <p:txBody>
          <a:bodyPr wrap="square" rtlCol="0">
            <a:spAutoFit/>
          </a:bodyPr>
          <a:lstStyle/>
          <a:p>
            <a:endParaRPr lang="zh-TW" altLang="en-US" dirty="0"/>
          </a:p>
        </p:txBody>
      </p:sp>
      <p:sp>
        <p:nvSpPr>
          <p:cNvPr id="15" name="文字方塊 14">
            <a:extLst>
              <a:ext uri="{FF2B5EF4-FFF2-40B4-BE49-F238E27FC236}">
                <a16:creationId xmlns:a16="http://schemas.microsoft.com/office/drawing/2014/main" id="{070243C8-3D44-44AB-A2CD-6CBF4FF86909}"/>
              </a:ext>
            </a:extLst>
          </p:cNvPr>
          <p:cNvSpPr txBox="1"/>
          <p:nvPr/>
        </p:nvSpPr>
        <p:spPr>
          <a:xfrm flipV="1">
            <a:off x="12312352" y="4495428"/>
            <a:ext cx="422225" cy="449252"/>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77971675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Test Function </a:t>
            </a:r>
            <a:r>
              <a:rPr lang="en-US" altLang="zh-TW" dirty="0" err="1"/>
              <a:t>Url</a:t>
            </a:r>
            <a:endParaRPr lang="zh-TW" altLang="en-US" dirty="0"/>
          </a:p>
        </p:txBody>
      </p:sp>
      <p:pic>
        <p:nvPicPr>
          <p:cNvPr id="18" name="圖片 17">
            <a:extLst>
              <a:ext uri="{FF2B5EF4-FFF2-40B4-BE49-F238E27FC236}">
                <a16:creationId xmlns:a16="http://schemas.microsoft.com/office/drawing/2014/main" id="{D5656B82-58E0-40B8-84F4-79B10553CC1B}"/>
              </a:ext>
            </a:extLst>
          </p:cNvPr>
          <p:cNvPicPr>
            <a:picLocks noChangeAspect="1"/>
          </p:cNvPicPr>
          <p:nvPr/>
        </p:nvPicPr>
        <p:blipFill>
          <a:blip r:embed="rId3"/>
          <a:stretch>
            <a:fillRect/>
          </a:stretch>
        </p:blipFill>
        <p:spPr>
          <a:xfrm>
            <a:off x="3003215" y="1509451"/>
            <a:ext cx="12336588" cy="3742062"/>
          </a:xfrm>
          <a:prstGeom prst="rect">
            <a:avLst/>
          </a:prstGeom>
        </p:spPr>
      </p:pic>
      <p:pic>
        <p:nvPicPr>
          <p:cNvPr id="20" name="圖片 19">
            <a:extLst>
              <a:ext uri="{FF2B5EF4-FFF2-40B4-BE49-F238E27FC236}">
                <a16:creationId xmlns:a16="http://schemas.microsoft.com/office/drawing/2014/main" id="{81595A5A-BDBB-4F9B-8249-5961D4A29DCA}"/>
              </a:ext>
            </a:extLst>
          </p:cNvPr>
          <p:cNvPicPr>
            <a:picLocks noChangeAspect="1"/>
          </p:cNvPicPr>
          <p:nvPr/>
        </p:nvPicPr>
        <p:blipFill>
          <a:blip r:embed="rId4"/>
          <a:stretch>
            <a:fillRect/>
          </a:stretch>
        </p:blipFill>
        <p:spPr>
          <a:xfrm>
            <a:off x="969420" y="5503541"/>
            <a:ext cx="16404179" cy="3697376"/>
          </a:xfrm>
          <a:prstGeom prst="rect">
            <a:avLst/>
          </a:prstGeom>
        </p:spPr>
      </p:pic>
      <p:sp>
        <p:nvSpPr>
          <p:cNvPr id="21" name="文字方塊 20">
            <a:extLst>
              <a:ext uri="{FF2B5EF4-FFF2-40B4-BE49-F238E27FC236}">
                <a16:creationId xmlns:a16="http://schemas.microsoft.com/office/drawing/2014/main" id="{29E2E470-B4E7-45EF-A283-1617A3B5C2D8}"/>
              </a:ext>
            </a:extLst>
          </p:cNvPr>
          <p:cNvSpPr txBox="1"/>
          <p:nvPr/>
        </p:nvSpPr>
        <p:spPr>
          <a:xfrm flipV="1">
            <a:off x="9019947" y="6151612"/>
            <a:ext cx="2376264" cy="449252"/>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69410852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blog trigger</a:t>
            </a:r>
            <a:endParaRPr lang="zh-TW" altLang="en-US" dirty="0"/>
          </a:p>
        </p:txBody>
      </p:sp>
      <p:pic>
        <p:nvPicPr>
          <p:cNvPr id="13" name="內容版面配置區 12">
            <a:extLst>
              <a:ext uri="{FF2B5EF4-FFF2-40B4-BE49-F238E27FC236}">
                <a16:creationId xmlns:a16="http://schemas.microsoft.com/office/drawing/2014/main" id="{3728CB86-08F0-48F4-AECC-BAEBDAB777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7019" y="1372760"/>
            <a:ext cx="15853961" cy="8914240"/>
          </a:xfrm>
        </p:spPr>
      </p:pic>
      <p:sp>
        <p:nvSpPr>
          <p:cNvPr id="16" name="文字方塊 15">
            <a:extLst>
              <a:ext uri="{FF2B5EF4-FFF2-40B4-BE49-F238E27FC236}">
                <a16:creationId xmlns:a16="http://schemas.microsoft.com/office/drawing/2014/main" id="{6CFEDD7B-DA58-4085-842A-356FD24CB615}"/>
              </a:ext>
            </a:extLst>
          </p:cNvPr>
          <p:cNvSpPr txBox="1"/>
          <p:nvPr/>
        </p:nvSpPr>
        <p:spPr>
          <a:xfrm flipV="1">
            <a:off x="4103440" y="3775348"/>
            <a:ext cx="864096" cy="504056"/>
          </a:xfrm>
          <a:prstGeom prst="rect">
            <a:avLst/>
          </a:prstGeom>
          <a:noFill/>
          <a:ln w="38100">
            <a:solidFill>
              <a:srgbClr val="FF0000"/>
            </a:solidFill>
          </a:ln>
        </p:spPr>
        <p:txBody>
          <a:bodyPr wrap="square" rtlCol="0">
            <a:spAutoFit/>
          </a:bodyPr>
          <a:lstStyle/>
          <a:p>
            <a:endParaRPr lang="zh-TW" altLang="en-US" dirty="0"/>
          </a:p>
        </p:txBody>
      </p:sp>
      <p:sp>
        <p:nvSpPr>
          <p:cNvPr id="17" name="文字方塊 16">
            <a:extLst>
              <a:ext uri="{FF2B5EF4-FFF2-40B4-BE49-F238E27FC236}">
                <a16:creationId xmlns:a16="http://schemas.microsoft.com/office/drawing/2014/main" id="{0D023C6A-0996-4C41-A35B-DCF1784B769C}"/>
              </a:ext>
            </a:extLst>
          </p:cNvPr>
          <p:cNvSpPr txBox="1"/>
          <p:nvPr/>
        </p:nvSpPr>
        <p:spPr>
          <a:xfrm flipV="1">
            <a:off x="8063880" y="5641258"/>
            <a:ext cx="8712968" cy="438346"/>
          </a:xfrm>
          <a:prstGeom prst="rect">
            <a:avLst/>
          </a:prstGeom>
          <a:noFill/>
          <a:ln w="38100">
            <a:solidFill>
              <a:srgbClr val="FFC000"/>
            </a:solidFill>
          </a:ln>
        </p:spPr>
        <p:txBody>
          <a:bodyPr wrap="square" rtlCol="0">
            <a:spAutoFit/>
          </a:bodyPr>
          <a:lstStyle/>
          <a:p>
            <a:endParaRPr lang="zh-TW" altLang="en-US" dirty="0"/>
          </a:p>
        </p:txBody>
      </p:sp>
      <p:sp>
        <p:nvSpPr>
          <p:cNvPr id="18" name="文字方塊 17">
            <a:extLst>
              <a:ext uri="{FF2B5EF4-FFF2-40B4-BE49-F238E27FC236}">
                <a16:creationId xmlns:a16="http://schemas.microsoft.com/office/drawing/2014/main" id="{87F13FEA-8A24-48FF-9C6B-F8EA58ECFBF9}"/>
              </a:ext>
            </a:extLst>
          </p:cNvPr>
          <p:cNvSpPr txBox="1"/>
          <p:nvPr/>
        </p:nvSpPr>
        <p:spPr>
          <a:xfrm flipV="1">
            <a:off x="13608496" y="8914240"/>
            <a:ext cx="864096" cy="377244"/>
          </a:xfrm>
          <a:prstGeom prst="rect">
            <a:avLst/>
          </a:prstGeom>
          <a:noFill/>
          <a:ln w="38100">
            <a:solidFill>
              <a:srgbClr val="92D050"/>
            </a:solidFill>
          </a:ln>
        </p:spPr>
        <p:txBody>
          <a:bodyPr wrap="square" rtlCol="0">
            <a:spAutoFit/>
          </a:bodyPr>
          <a:lstStyle/>
          <a:p>
            <a:endParaRPr lang="zh-TW" altLang="en-US" dirty="0"/>
          </a:p>
        </p:txBody>
      </p:sp>
      <p:sp>
        <p:nvSpPr>
          <p:cNvPr id="19" name="文字方塊 18">
            <a:extLst>
              <a:ext uri="{FF2B5EF4-FFF2-40B4-BE49-F238E27FC236}">
                <a16:creationId xmlns:a16="http://schemas.microsoft.com/office/drawing/2014/main" id="{7C04E2E5-C3B6-421F-9F68-4D3BE1105D47}"/>
              </a:ext>
            </a:extLst>
          </p:cNvPr>
          <p:cNvSpPr txBox="1"/>
          <p:nvPr/>
        </p:nvSpPr>
        <p:spPr>
          <a:xfrm flipV="1">
            <a:off x="13717303" y="7530012"/>
            <a:ext cx="1510577" cy="377244"/>
          </a:xfrm>
          <a:prstGeom prst="rect">
            <a:avLst/>
          </a:prstGeom>
          <a:noFill/>
          <a:ln w="38100">
            <a:solidFill>
              <a:srgbClr val="FFFF00"/>
            </a:solidFill>
          </a:ln>
        </p:spPr>
        <p:txBody>
          <a:bodyPr wrap="square" rtlCol="0">
            <a:spAutoFit/>
          </a:bodyPr>
          <a:lstStyle/>
          <a:p>
            <a:endParaRPr lang="zh-TW" altLang="en-US" dirty="0"/>
          </a:p>
        </p:txBody>
      </p:sp>
      <p:sp>
        <p:nvSpPr>
          <p:cNvPr id="20" name="文字方塊 19">
            <a:extLst>
              <a:ext uri="{FF2B5EF4-FFF2-40B4-BE49-F238E27FC236}">
                <a16:creationId xmlns:a16="http://schemas.microsoft.com/office/drawing/2014/main" id="{5DCCD078-AD22-4AAE-AA36-65DF221CDC30}"/>
              </a:ext>
            </a:extLst>
          </p:cNvPr>
          <p:cNvSpPr txBox="1"/>
          <p:nvPr/>
        </p:nvSpPr>
        <p:spPr>
          <a:xfrm flipV="1">
            <a:off x="8452696" y="9291484"/>
            <a:ext cx="979335" cy="504056"/>
          </a:xfrm>
          <a:prstGeom prst="rect">
            <a:avLst/>
          </a:prstGeom>
          <a:noFill/>
          <a:ln w="38100">
            <a:solidFill>
              <a:srgbClr val="00B0F0"/>
            </a:solidFill>
          </a:ln>
        </p:spPr>
        <p:txBody>
          <a:bodyPr wrap="square" rtlCol="0">
            <a:spAutoFit/>
          </a:bodyPr>
          <a:lstStyle/>
          <a:p>
            <a:endParaRPr lang="zh-TW" altLang="en-US" dirty="0"/>
          </a:p>
        </p:txBody>
      </p:sp>
    </p:spTree>
    <p:extLst>
      <p:ext uri="{BB962C8B-B14F-4D97-AF65-F5344CB8AC3E}">
        <p14:creationId xmlns:p14="http://schemas.microsoft.com/office/powerpoint/2010/main" val="157925960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blog container          </a:t>
            </a:r>
            <a:r>
              <a:rPr lang="en-US" altLang="zh-TW" dirty="0">
                <a:solidFill>
                  <a:srgbClr val="FF0000"/>
                </a:solidFill>
              </a:rPr>
              <a:t>(create new tab)</a:t>
            </a:r>
            <a:endParaRPr lang="zh-TW" altLang="en-US" dirty="0">
              <a:solidFill>
                <a:srgbClr val="FF0000"/>
              </a:solidFill>
            </a:endParaRPr>
          </a:p>
        </p:txBody>
      </p:sp>
      <p:pic>
        <p:nvPicPr>
          <p:cNvPr id="6" name="內容版面配置區 5">
            <a:extLst>
              <a:ext uri="{FF2B5EF4-FFF2-40B4-BE49-F238E27FC236}">
                <a16:creationId xmlns:a16="http://schemas.microsoft.com/office/drawing/2014/main" id="{091746C6-D933-4ACF-9677-7D01F872419B}"/>
              </a:ext>
            </a:extLst>
          </p:cNvPr>
          <p:cNvPicPr>
            <a:picLocks noGrp="1" noChangeAspect="1"/>
          </p:cNvPicPr>
          <p:nvPr>
            <p:ph idx="1"/>
          </p:nvPr>
        </p:nvPicPr>
        <p:blipFill>
          <a:blip r:embed="rId3"/>
          <a:stretch>
            <a:fillRect/>
          </a:stretch>
        </p:blipFill>
        <p:spPr>
          <a:xfrm>
            <a:off x="647564" y="1161238"/>
            <a:ext cx="16992872" cy="9115968"/>
          </a:xfrm>
        </p:spPr>
      </p:pic>
      <p:sp>
        <p:nvSpPr>
          <p:cNvPr id="14" name="文字方塊 13">
            <a:extLst>
              <a:ext uri="{FF2B5EF4-FFF2-40B4-BE49-F238E27FC236}">
                <a16:creationId xmlns:a16="http://schemas.microsoft.com/office/drawing/2014/main" id="{3391A804-53FC-4020-BCE4-B4EF99C0693E}"/>
              </a:ext>
            </a:extLst>
          </p:cNvPr>
          <p:cNvSpPr txBox="1"/>
          <p:nvPr/>
        </p:nvSpPr>
        <p:spPr>
          <a:xfrm flipV="1">
            <a:off x="2591272" y="2695228"/>
            <a:ext cx="1728192" cy="504056"/>
          </a:xfrm>
          <a:prstGeom prst="rect">
            <a:avLst/>
          </a:prstGeom>
          <a:noFill/>
          <a:ln w="38100">
            <a:solidFill>
              <a:srgbClr val="FF0000"/>
            </a:solidFill>
          </a:ln>
        </p:spPr>
        <p:txBody>
          <a:bodyPr wrap="square" rtlCol="0">
            <a:spAutoFit/>
          </a:bodyPr>
          <a:lstStyle/>
          <a:p>
            <a:endParaRPr lang="zh-TW" altLang="en-US" dirty="0"/>
          </a:p>
        </p:txBody>
      </p:sp>
      <p:sp>
        <p:nvSpPr>
          <p:cNvPr id="15" name="文字方塊 14">
            <a:extLst>
              <a:ext uri="{FF2B5EF4-FFF2-40B4-BE49-F238E27FC236}">
                <a16:creationId xmlns:a16="http://schemas.microsoft.com/office/drawing/2014/main" id="{02364A34-9DCE-496C-B4EC-61B875E8406D}"/>
              </a:ext>
            </a:extLst>
          </p:cNvPr>
          <p:cNvSpPr txBox="1"/>
          <p:nvPr/>
        </p:nvSpPr>
        <p:spPr>
          <a:xfrm flipV="1">
            <a:off x="677410" y="6295628"/>
            <a:ext cx="2705949" cy="504056"/>
          </a:xfrm>
          <a:prstGeom prst="rect">
            <a:avLst/>
          </a:prstGeom>
          <a:noFill/>
          <a:ln w="38100">
            <a:solidFill>
              <a:srgbClr val="FFC000"/>
            </a:solidFill>
          </a:ln>
        </p:spPr>
        <p:txBody>
          <a:bodyPr wrap="square" rtlCol="0">
            <a:spAutoFit/>
          </a:bodyPr>
          <a:lstStyle/>
          <a:p>
            <a:endParaRPr lang="zh-TW" altLang="en-US" dirty="0"/>
          </a:p>
        </p:txBody>
      </p:sp>
      <p:sp>
        <p:nvSpPr>
          <p:cNvPr id="21" name="文字方塊 20">
            <a:extLst>
              <a:ext uri="{FF2B5EF4-FFF2-40B4-BE49-F238E27FC236}">
                <a16:creationId xmlns:a16="http://schemas.microsoft.com/office/drawing/2014/main" id="{B097A777-A2ED-43FA-80FD-95B1804094BA}"/>
              </a:ext>
            </a:extLst>
          </p:cNvPr>
          <p:cNvSpPr txBox="1"/>
          <p:nvPr/>
        </p:nvSpPr>
        <p:spPr>
          <a:xfrm flipV="1">
            <a:off x="3167336" y="3991371"/>
            <a:ext cx="3816424" cy="1152127"/>
          </a:xfrm>
          <a:prstGeom prst="rect">
            <a:avLst/>
          </a:prstGeom>
          <a:noFill/>
          <a:ln w="38100">
            <a:solidFill>
              <a:srgbClr val="FFFF00"/>
            </a:solidFill>
          </a:ln>
        </p:spPr>
        <p:txBody>
          <a:bodyPr wrap="square" rtlCol="0">
            <a:spAutoFit/>
          </a:bodyPr>
          <a:lstStyle/>
          <a:p>
            <a:endParaRPr lang="zh-TW" altLang="en-US" dirty="0"/>
          </a:p>
        </p:txBody>
      </p:sp>
      <p:sp>
        <p:nvSpPr>
          <p:cNvPr id="22" name="文字方塊 21">
            <a:extLst>
              <a:ext uri="{FF2B5EF4-FFF2-40B4-BE49-F238E27FC236}">
                <a16:creationId xmlns:a16="http://schemas.microsoft.com/office/drawing/2014/main" id="{C6D80C37-A590-4D6F-A43B-CB3F5ADF7828}"/>
              </a:ext>
            </a:extLst>
          </p:cNvPr>
          <p:cNvSpPr txBox="1"/>
          <p:nvPr/>
        </p:nvSpPr>
        <p:spPr>
          <a:xfrm flipV="1">
            <a:off x="14256568" y="3631332"/>
            <a:ext cx="3383868" cy="648072"/>
          </a:xfrm>
          <a:prstGeom prst="rect">
            <a:avLst/>
          </a:prstGeom>
          <a:noFill/>
          <a:ln w="38100">
            <a:solidFill>
              <a:srgbClr val="92D050"/>
            </a:solidFill>
          </a:ln>
        </p:spPr>
        <p:txBody>
          <a:bodyPr wrap="square" rtlCol="0">
            <a:spAutoFit/>
          </a:bodyPr>
          <a:lstStyle/>
          <a:p>
            <a:endParaRPr lang="zh-TW" altLang="en-US" dirty="0"/>
          </a:p>
        </p:txBody>
      </p:sp>
      <p:sp>
        <p:nvSpPr>
          <p:cNvPr id="23" name="文字方塊 22">
            <a:extLst>
              <a:ext uri="{FF2B5EF4-FFF2-40B4-BE49-F238E27FC236}">
                <a16:creationId xmlns:a16="http://schemas.microsoft.com/office/drawing/2014/main" id="{3FC48E6F-7DA8-43EE-B908-45C33C5544ED}"/>
              </a:ext>
            </a:extLst>
          </p:cNvPr>
          <p:cNvSpPr txBox="1"/>
          <p:nvPr/>
        </p:nvSpPr>
        <p:spPr>
          <a:xfrm flipV="1">
            <a:off x="14544600" y="9716007"/>
            <a:ext cx="864096" cy="504056"/>
          </a:xfrm>
          <a:prstGeom prst="rect">
            <a:avLst/>
          </a:prstGeom>
          <a:noFill/>
          <a:ln w="38100">
            <a:solidFill>
              <a:srgbClr val="00B0F0"/>
            </a:solidFill>
          </a:ln>
        </p:spPr>
        <p:txBody>
          <a:bodyPr wrap="square" rtlCol="0">
            <a:spAutoFit/>
          </a:bodyPr>
          <a:lstStyle/>
          <a:p>
            <a:endParaRPr lang="zh-TW" altLang="en-US" dirty="0"/>
          </a:p>
        </p:txBody>
      </p:sp>
    </p:spTree>
    <p:extLst>
      <p:ext uri="{BB962C8B-B14F-4D97-AF65-F5344CB8AC3E}">
        <p14:creationId xmlns:p14="http://schemas.microsoft.com/office/powerpoint/2010/main" val="386931443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Turn on your blog trigger</a:t>
            </a:r>
            <a:endParaRPr lang="zh-TW" altLang="en-US" dirty="0"/>
          </a:p>
        </p:txBody>
      </p:sp>
      <p:pic>
        <p:nvPicPr>
          <p:cNvPr id="7" name="內容版面配置區 6">
            <a:extLst>
              <a:ext uri="{FF2B5EF4-FFF2-40B4-BE49-F238E27FC236}">
                <a16:creationId xmlns:a16="http://schemas.microsoft.com/office/drawing/2014/main" id="{0AEEC58E-8328-4125-982C-FC9F6E23E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5196" y="1234084"/>
            <a:ext cx="16056768" cy="9028272"/>
          </a:xfrm>
        </p:spPr>
      </p:pic>
      <p:sp>
        <p:nvSpPr>
          <p:cNvPr id="13" name="文字方塊 12">
            <a:extLst>
              <a:ext uri="{FF2B5EF4-FFF2-40B4-BE49-F238E27FC236}">
                <a16:creationId xmlns:a16="http://schemas.microsoft.com/office/drawing/2014/main" id="{3396112E-48AA-4518-BE4F-32CCB3144E3B}"/>
              </a:ext>
            </a:extLst>
          </p:cNvPr>
          <p:cNvSpPr txBox="1"/>
          <p:nvPr/>
        </p:nvSpPr>
        <p:spPr>
          <a:xfrm flipV="1">
            <a:off x="6551712" y="3703340"/>
            <a:ext cx="1008112" cy="432048"/>
          </a:xfrm>
          <a:prstGeom prst="rect">
            <a:avLst/>
          </a:prstGeom>
          <a:noFill/>
          <a:ln w="38100">
            <a:solidFill>
              <a:srgbClr val="FFC000"/>
            </a:solidFill>
          </a:ln>
        </p:spPr>
        <p:txBody>
          <a:bodyPr wrap="square" rtlCol="0">
            <a:spAutoFit/>
          </a:bodyPr>
          <a:lstStyle/>
          <a:p>
            <a:endParaRPr lang="zh-TW" altLang="en-US" dirty="0"/>
          </a:p>
        </p:txBody>
      </p:sp>
      <p:sp>
        <p:nvSpPr>
          <p:cNvPr id="16" name="文字方塊 15">
            <a:extLst>
              <a:ext uri="{FF2B5EF4-FFF2-40B4-BE49-F238E27FC236}">
                <a16:creationId xmlns:a16="http://schemas.microsoft.com/office/drawing/2014/main" id="{7B2BA1F3-0A80-441A-B57E-1533179369C6}"/>
              </a:ext>
            </a:extLst>
          </p:cNvPr>
          <p:cNvSpPr txBox="1"/>
          <p:nvPr/>
        </p:nvSpPr>
        <p:spPr>
          <a:xfrm flipV="1">
            <a:off x="1025196" y="4783460"/>
            <a:ext cx="2705949" cy="504056"/>
          </a:xfrm>
          <a:prstGeom prst="rect">
            <a:avLst/>
          </a:prstGeom>
          <a:noFill/>
          <a:ln w="38100">
            <a:solidFill>
              <a:srgbClr val="FF0000"/>
            </a:solidFill>
          </a:ln>
        </p:spPr>
        <p:txBody>
          <a:bodyPr wrap="square" rtlCol="0">
            <a:spAutoFit/>
          </a:bodyPr>
          <a:lstStyle/>
          <a:p>
            <a:endParaRPr lang="zh-TW" altLang="en-US" dirty="0"/>
          </a:p>
        </p:txBody>
      </p:sp>
      <p:sp>
        <p:nvSpPr>
          <p:cNvPr id="17" name="文字方塊 16">
            <a:extLst>
              <a:ext uri="{FF2B5EF4-FFF2-40B4-BE49-F238E27FC236}">
                <a16:creationId xmlns:a16="http://schemas.microsoft.com/office/drawing/2014/main" id="{21A7C95F-0C7F-4D7F-947C-A91B4BB917F5}"/>
              </a:ext>
            </a:extLst>
          </p:cNvPr>
          <p:cNvSpPr txBox="1"/>
          <p:nvPr/>
        </p:nvSpPr>
        <p:spPr>
          <a:xfrm flipV="1">
            <a:off x="3731144" y="6367636"/>
            <a:ext cx="13350819" cy="3024336"/>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41617373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blob</a:t>
            </a:r>
            <a:endParaRPr lang="zh-TW" altLang="en-US" dirty="0"/>
          </a:p>
        </p:txBody>
      </p:sp>
      <p:pic>
        <p:nvPicPr>
          <p:cNvPr id="11" name="內容版面配置區 10">
            <a:extLst>
              <a:ext uri="{FF2B5EF4-FFF2-40B4-BE49-F238E27FC236}">
                <a16:creationId xmlns:a16="http://schemas.microsoft.com/office/drawing/2014/main" id="{62CFC401-B196-4B6F-812D-FE4D4AE62B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2365" y="1234084"/>
            <a:ext cx="16055164" cy="9027370"/>
          </a:xfrm>
        </p:spPr>
      </p:pic>
      <p:sp>
        <p:nvSpPr>
          <p:cNvPr id="15" name="文字方塊 14">
            <a:extLst>
              <a:ext uri="{FF2B5EF4-FFF2-40B4-BE49-F238E27FC236}">
                <a16:creationId xmlns:a16="http://schemas.microsoft.com/office/drawing/2014/main" id="{F3B6617D-8EAC-43E0-91DF-3EC1E832AEBE}"/>
              </a:ext>
            </a:extLst>
          </p:cNvPr>
          <p:cNvSpPr txBox="1"/>
          <p:nvPr/>
        </p:nvSpPr>
        <p:spPr>
          <a:xfrm flipV="1">
            <a:off x="4103440" y="4783460"/>
            <a:ext cx="2304256" cy="504056"/>
          </a:xfrm>
          <a:prstGeom prst="rect">
            <a:avLst/>
          </a:prstGeom>
          <a:noFill/>
          <a:ln w="38100">
            <a:solidFill>
              <a:srgbClr val="FF0000"/>
            </a:solidFill>
          </a:ln>
        </p:spPr>
        <p:txBody>
          <a:bodyPr wrap="square" rtlCol="0">
            <a:spAutoFit/>
          </a:bodyPr>
          <a:lstStyle/>
          <a:p>
            <a:endParaRPr lang="zh-TW" altLang="en-US" dirty="0"/>
          </a:p>
        </p:txBody>
      </p:sp>
      <p:sp>
        <p:nvSpPr>
          <p:cNvPr id="18" name="文字方塊 17">
            <a:extLst>
              <a:ext uri="{FF2B5EF4-FFF2-40B4-BE49-F238E27FC236}">
                <a16:creationId xmlns:a16="http://schemas.microsoft.com/office/drawing/2014/main" id="{A92B157D-009F-454A-A1D2-6686FC82633B}"/>
              </a:ext>
            </a:extLst>
          </p:cNvPr>
          <p:cNvSpPr txBox="1"/>
          <p:nvPr/>
        </p:nvSpPr>
        <p:spPr>
          <a:xfrm flipV="1">
            <a:off x="6408524" y="3631332"/>
            <a:ext cx="1278044" cy="504056"/>
          </a:xfrm>
          <a:prstGeom prst="rect">
            <a:avLst/>
          </a:prstGeom>
          <a:noFill/>
          <a:ln w="38100">
            <a:solidFill>
              <a:srgbClr val="FFC000"/>
            </a:solidFill>
          </a:ln>
        </p:spPr>
        <p:txBody>
          <a:bodyPr wrap="square" rtlCol="0">
            <a:spAutoFit/>
          </a:bodyPr>
          <a:lstStyle/>
          <a:p>
            <a:endParaRPr lang="zh-TW" altLang="en-US" dirty="0"/>
          </a:p>
        </p:txBody>
      </p:sp>
      <p:sp>
        <p:nvSpPr>
          <p:cNvPr id="19" name="文字方塊 18">
            <a:extLst>
              <a:ext uri="{FF2B5EF4-FFF2-40B4-BE49-F238E27FC236}">
                <a16:creationId xmlns:a16="http://schemas.microsoft.com/office/drawing/2014/main" id="{552ECF48-86C2-4D13-AE30-A96B9598A185}"/>
              </a:ext>
            </a:extLst>
          </p:cNvPr>
          <p:cNvSpPr txBox="1"/>
          <p:nvPr/>
        </p:nvSpPr>
        <p:spPr>
          <a:xfrm flipV="1">
            <a:off x="16500466" y="3643536"/>
            <a:ext cx="432048" cy="504056"/>
          </a:xfrm>
          <a:prstGeom prst="rect">
            <a:avLst/>
          </a:prstGeom>
          <a:noFill/>
          <a:ln w="38100">
            <a:solidFill>
              <a:srgbClr val="FFFF00"/>
            </a:solidFill>
          </a:ln>
        </p:spPr>
        <p:txBody>
          <a:bodyPr wrap="square" rtlCol="0">
            <a:spAutoFit/>
          </a:bodyPr>
          <a:lstStyle/>
          <a:p>
            <a:endParaRPr lang="zh-TW" altLang="en-US" dirty="0"/>
          </a:p>
        </p:txBody>
      </p:sp>
      <p:sp>
        <p:nvSpPr>
          <p:cNvPr id="20" name="文字方塊 19">
            <a:extLst>
              <a:ext uri="{FF2B5EF4-FFF2-40B4-BE49-F238E27FC236}">
                <a16:creationId xmlns:a16="http://schemas.microsoft.com/office/drawing/2014/main" id="{F300B4B7-3494-4D02-ABD0-F86F25DD3B9E}"/>
              </a:ext>
            </a:extLst>
          </p:cNvPr>
          <p:cNvSpPr txBox="1"/>
          <p:nvPr/>
        </p:nvSpPr>
        <p:spPr>
          <a:xfrm flipV="1">
            <a:off x="13896528" y="5246998"/>
            <a:ext cx="1326147" cy="504056"/>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263076885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20922-61D8-4E38-8951-5DE2FECD2CB6}"/>
              </a:ext>
            </a:extLst>
          </p:cNvPr>
          <p:cNvSpPr>
            <a:spLocks noGrp="1"/>
          </p:cNvSpPr>
          <p:nvPr>
            <p:ph type="title"/>
          </p:nvPr>
        </p:nvSpPr>
        <p:spPr/>
        <p:txBody>
          <a:bodyPr/>
          <a:lstStyle/>
          <a:p>
            <a:r>
              <a:rPr lang="en-US" altLang="zh-TW" dirty="0"/>
              <a:t>01</a:t>
            </a:r>
            <a:endParaRPr lang="zh-TW" altLang="en-US" dirty="0"/>
          </a:p>
        </p:txBody>
      </p:sp>
      <p:sp>
        <p:nvSpPr>
          <p:cNvPr id="6" name="文字版面配置區 5">
            <a:extLst>
              <a:ext uri="{FF2B5EF4-FFF2-40B4-BE49-F238E27FC236}">
                <a16:creationId xmlns:a16="http://schemas.microsoft.com/office/drawing/2014/main" id="{4567AB0F-15A2-4C54-95B5-8901DD991D0E}"/>
              </a:ext>
            </a:extLst>
          </p:cNvPr>
          <p:cNvSpPr>
            <a:spLocks noGrp="1"/>
          </p:cNvSpPr>
          <p:nvPr>
            <p:ph type="body" sz="quarter" idx="18"/>
          </p:nvPr>
        </p:nvSpPr>
        <p:spPr/>
        <p:txBody>
          <a:bodyPr/>
          <a:lstStyle/>
          <a:p>
            <a:r>
              <a:rPr lang="en-US" altLang="zh-TW" sz="5400" dirty="0"/>
              <a:t>Choose the best Azure service to automate your business processes</a:t>
            </a:r>
            <a:endParaRPr lang="zh-TW" altLang="en-US" sz="5400" dirty="0"/>
          </a:p>
        </p:txBody>
      </p:sp>
    </p:spTree>
    <p:extLst>
      <p:ext uri="{BB962C8B-B14F-4D97-AF65-F5344CB8AC3E}">
        <p14:creationId xmlns:p14="http://schemas.microsoft.com/office/powerpoint/2010/main" val="169160669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Result</a:t>
            </a:r>
            <a:endParaRPr lang="zh-TW" altLang="en-US" dirty="0"/>
          </a:p>
        </p:txBody>
      </p:sp>
      <p:pic>
        <p:nvPicPr>
          <p:cNvPr id="6" name="內容版面配置區 5">
            <a:extLst>
              <a:ext uri="{FF2B5EF4-FFF2-40B4-BE49-F238E27FC236}">
                <a16:creationId xmlns:a16="http://schemas.microsoft.com/office/drawing/2014/main" id="{1FC692B1-579F-4AF5-B14A-5EB227F3F3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0749" y="1409093"/>
            <a:ext cx="15738395" cy="8849260"/>
          </a:xfrm>
        </p:spPr>
      </p:pic>
      <p:sp>
        <p:nvSpPr>
          <p:cNvPr id="11" name="文字方塊 10">
            <a:extLst>
              <a:ext uri="{FF2B5EF4-FFF2-40B4-BE49-F238E27FC236}">
                <a16:creationId xmlns:a16="http://schemas.microsoft.com/office/drawing/2014/main" id="{19B74F9C-7AFC-4C77-BE0A-17D018D1FB47}"/>
              </a:ext>
            </a:extLst>
          </p:cNvPr>
          <p:cNvSpPr txBox="1"/>
          <p:nvPr/>
        </p:nvSpPr>
        <p:spPr>
          <a:xfrm flipV="1">
            <a:off x="3743400" y="8095828"/>
            <a:ext cx="12961440" cy="1296144"/>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28756912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20922-61D8-4E38-8951-5DE2FECD2CB6}"/>
              </a:ext>
            </a:extLst>
          </p:cNvPr>
          <p:cNvSpPr>
            <a:spLocks noGrp="1"/>
          </p:cNvSpPr>
          <p:nvPr>
            <p:ph type="title"/>
          </p:nvPr>
        </p:nvSpPr>
        <p:spPr/>
        <p:txBody>
          <a:bodyPr/>
          <a:lstStyle/>
          <a:p>
            <a:r>
              <a:rPr lang="en-US" altLang="zh-TW" dirty="0"/>
              <a:t>04</a:t>
            </a:r>
            <a:endParaRPr lang="zh-TW" altLang="en-US" dirty="0"/>
          </a:p>
        </p:txBody>
      </p:sp>
      <p:sp>
        <p:nvSpPr>
          <p:cNvPr id="6" name="文字版面配置區 5">
            <a:extLst>
              <a:ext uri="{FF2B5EF4-FFF2-40B4-BE49-F238E27FC236}">
                <a16:creationId xmlns:a16="http://schemas.microsoft.com/office/drawing/2014/main" id="{4567AB0F-15A2-4C54-95B5-8901DD991D0E}"/>
              </a:ext>
            </a:extLst>
          </p:cNvPr>
          <p:cNvSpPr>
            <a:spLocks noGrp="1"/>
          </p:cNvSpPr>
          <p:nvPr>
            <p:ph type="body" sz="quarter" idx="18"/>
          </p:nvPr>
        </p:nvSpPr>
        <p:spPr/>
        <p:txBody>
          <a:bodyPr/>
          <a:lstStyle/>
          <a:p>
            <a:r>
              <a:rPr lang="en-US" altLang="zh-TW" sz="5400" dirty="0"/>
              <a:t>Chain Azure Functions together using input and output bindings</a:t>
            </a:r>
            <a:endParaRPr lang="zh-TW" altLang="en-US" sz="5400" dirty="0"/>
          </a:p>
        </p:txBody>
      </p:sp>
    </p:spTree>
    <p:extLst>
      <p:ext uri="{BB962C8B-B14F-4D97-AF65-F5344CB8AC3E}">
        <p14:creationId xmlns:p14="http://schemas.microsoft.com/office/powerpoint/2010/main" val="358139829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Abstract</a:t>
            </a:r>
            <a:endParaRPr lang="zh-TW" altLang="en-US" dirty="0"/>
          </a:p>
        </p:txBody>
      </p:sp>
      <p:pic>
        <p:nvPicPr>
          <p:cNvPr id="5" name="內容版面配置區 4">
            <a:extLst>
              <a:ext uri="{FF2B5EF4-FFF2-40B4-BE49-F238E27FC236}">
                <a16:creationId xmlns:a16="http://schemas.microsoft.com/office/drawing/2014/main" id="{FF4FF351-C78A-4FF2-A120-1F7E5860F3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7316" y="1615108"/>
            <a:ext cx="12313368" cy="8503324"/>
          </a:xfrm>
        </p:spPr>
      </p:pic>
    </p:spTree>
    <p:extLst>
      <p:ext uri="{BB962C8B-B14F-4D97-AF65-F5344CB8AC3E}">
        <p14:creationId xmlns:p14="http://schemas.microsoft.com/office/powerpoint/2010/main" val="104224165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http trigger function</a:t>
            </a:r>
            <a:endParaRPr lang="zh-TW" altLang="en-US" dirty="0"/>
          </a:p>
        </p:txBody>
      </p:sp>
      <p:pic>
        <p:nvPicPr>
          <p:cNvPr id="5" name="內容版面配置區 4">
            <a:extLst>
              <a:ext uri="{FF2B5EF4-FFF2-40B4-BE49-F238E27FC236}">
                <a16:creationId xmlns:a16="http://schemas.microsoft.com/office/drawing/2014/main" id="{39042F2D-1847-41D2-A439-682BFF8BA4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5559" y="1218240"/>
            <a:ext cx="16128776" cy="9068760"/>
          </a:xfrm>
        </p:spPr>
      </p:pic>
      <p:sp>
        <p:nvSpPr>
          <p:cNvPr id="6" name="文字方塊 5">
            <a:extLst>
              <a:ext uri="{FF2B5EF4-FFF2-40B4-BE49-F238E27FC236}">
                <a16:creationId xmlns:a16="http://schemas.microsoft.com/office/drawing/2014/main" id="{54334914-1F1B-4C54-86E1-FF6ED8CED849}"/>
              </a:ext>
            </a:extLst>
          </p:cNvPr>
          <p:cNvSpPr txBox="1"/>
          <p:nvPr/>
        </p:nvSpPr>
        <p:spPr>
          <a:xfrm flipV="1">
            <a:off x="3743400" y="3703340"/>
            <a:ext cx="1080120" cy="389744"/>
          </a:xfrm>
          <a:prstGeom prst="rect">
            <a:avLst/>
          </a:prstGeom>
          <a:noFill/>
          <a:ln w="38100">
            <a:solidFill>
              <a:srgbClr val="FFC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45847576-676D-41C7-BC57-C5BAF336AC0D}"/>
              </a:ext>
            </a:extLst>
          </p:cNvPr>
          <p:cNvSpPr txBox="1"/>
          <p:nvPr/>
        </p:nvSpPr>
        <p:spPr>
          <a:xfrm flipV="1">
            <a:off x="799203" y="6871692"/>
            <a:ext cx="2088232" cy="432048"/>
          </a:xfrm>
          <a:prstGeom prst="rect">
            <a:avLst/>
          </a:prstGeom>
          <a:noFill/>
          <a:ln w="38100">
            <a:solidFill>
              <a:srgbClr val="FF0000"/>
            </a:solidFill>
          </a:ln>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A6413CC9-4056-4E62-8C22-7C041F91DBF4}"/>
              </a:ext>
            </a:extLst>
          </p:cNvPr>
          <p:cNvSpPr txBox="1"/>
          <p:nvPr/>
        </p:nvSpPr>
        <p:spPr>
          <a:xfrm flipV="1">
            <a:off x="8064976" y="4639444"/>
            <a:ext cx="8783880" cy="389744"/>
          </a:xfrm>
          <a:prstGeom prst="rect">
            <a:avLst/>
          </a:prstGeom>
          <a:noFill/>
          <a:ln w="38100">
            <a:solidFill>
              <a:srgbClr val="FFFF00"/>
            </a:solidFill>
          </a:ln>
        </p:spPr>
        <p:txBody>
          <a:bodyPr wrap="square" rtlCol="0">
            <a:spAutoFit/>
          </a:bodyPr>
          <a:lstStyle/>
          <a:p>
            <a:endParaRPr lang="zh-TW" altLang="en-US" dirty="0"/>
          </a:p>
        </p:txBody>
      </p:sp>
      <p:sp>
        <p:nvSpPr>
          <p:cNvPr id="11" name="文字方塊 10">
            <a:extLst>
              <a:ext uri="{FF2B5EF4-FFF2-40B4-BE49-F238E27FC236}">
                <a16:creationId xmlns:a16="http://schemas.microsoft.com/office/drawing/2014/main" id="{424FF42C-0FFD-4498-8767-4C791367F94B}"/>
              </a:ext>
            </a:extLst>
          </p:cNvPr>
          <p:cNvSpPr txBox="1"/>
          <p:nvPr/>
        </p:nvSpPr>
        <p:spPr>
          <a:xfrm flipV="1">
            <a:off x="13608496" y="8095828"/>
            <a:ext cx="3240360" cy="1152128"/>
          </a:xfrm>
          <a:prstGeom prst="rect">
            <a:avLst/>
          </a:prstGeom>
          <a:noFill/>
          <a:ln w="38100">
            <a:solidFill>
              <a:srgbClr val="92D050"/>
            </a:solidFill>
          </a:ln>
        </p:spPr>
        <p:txBody>
          <a:bodyPr wrap="square" rtlCol="0">
            <a:spAutoFit/>
          </a:bodyPr>
          <a:lstStyle/>
          <a:p>
            <a:endParaRPr lang="zh-TW" altLang="en-US" dirty="0"/>
          </a:p>
        </p:txBody>
      </p:sp>
      <p:sp>
        <p:nvSpPr>
          <p:cNvPr id="12" name="文字方塊 11">
            <a:extLst>
              <a:ext uri="{FF2B5EF4-FFF2-40B4-BE49-F238E27FC236}">
                <a16:creationId xmlns:a16="http://schemas.microsoft.com/office/drawing/2014/main" id="{83A64C64-9722-463D-9FC6-FAA653D6FB90}"/>
              </a:ext>
            </a:extLst>
          </p:cNvPr>
          <p:cNvSpPr txBox="1"/>
          <p:nvPr/>
        </p:nvSpPr>
        <p:spPr>
          <a:xfrm flipV="1">
            <a:off x="8207896" y="9247956"/>
            <a:ext cx="1152128" cy="533760"/>
          </a:xfrm>
          <a:prstGeom prst="rect">
            <a:avLst/>
          </a:prstGeom>
          <a:noFill/>
          <a:ln w="38100">
            <a:solidFill>
              <a:srgbClr val="00B0F0"/>
            </a:solidFill>
          </a:ln>
        </p:spPr>
        <p:txBody>
          <a:bodyPr wrap="square" rtlCol="0">
            <a:spAutoFit/>
          </a:bodyPr>
          <a:lstStyle/>
          <a:p>
            <a:endParaRPr lang="zh-TW" altLang="en-US" dirty="0"/>
          </a:p>
        </p:txBody>
      </p:sp>
    </p:spTree>
    <p:extLst>
      <p:ext uri="{BB962C8B-B14F-4D97-AF65-F5344CB8AC3E}">
        <p14:creationId xmlns:p14="http://schemas.microsoft.com/office/powerpoint/2010/main" val="307698451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Azure </a:t>
            </a:r>
            <a:r>
              <a:rPr lang="en-US" altLang="zh-TW" dirty="0" err="1"/>
              <a:t>CosmosDB</a:t>
            </a:r>
            <a:r>
              <a:rPr lang="en-US" altLang="zh-TW" dirty="0"/>
              <a:t> - 1</a:t>
            </a:r>
            <a:endParaRPr lang="zh-TW" altLang="en-US" dirty="0"/>
          </a:p>
        </p:txBody>
      </p:sp>
      <p:pic>
        <p:nvPicPr>
          <p:cNvPr id="5" name="內容版面配置區 4">
            <a:extLst>
              <a:ext uri="{FF2B5EF4-FFF2-40B4-BE49-F238E27FC236}">
                <a16:creationId xmlns:a16="http://schemas.microsoft.com/office/drawing/2014/main" id="{6853C24E-7910-4195-9EE1-DE81230C5B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7079" y="1501085"/>
            <a:ext cx="15625736" cy="8785915"/>
          </a:xfrm>
        </p:spPr>
      </p:pic>
      <p:sp>
        <p:nvSpPr>
          <p:cNvPr id="6" name="文字方塊 5">
            <a:extLst>
              <a:ext uri="{FF2B5EF4-FFF2-40B4-BE49-F238E27FC236}">
                <a16:creationId xmlns:a16="http://schemas.microsoft.com/office/drawing/2014/main" id="{97891AEF-C9C6-49F5-B802-5E8F64DDE209}"/>
              </a:ext>
            </a:extLst>
          </p:cNvPr>
          <p:cNvSpPr txBox="1"/>
          <p:nvPr/>
        </p:nvSpPr>
        <p:spPr>
          <a:xfrm flipV="1">
            <a:off x="1079104" y="6799684"/>
            <a:ext cx="2088232" cy="432048"/>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0C25E02C-858A-444D-B4B3-4D77C5BDB1DF}"/>
              </a:ext>
            </a:extLst>
          </p:cNvPr>
          <p:cNvSpPr txBox="1"/>
          <p:nvPr/>
        </p:nvSpPr>
        <p:spPr>
          <a:xfrm flipV="1">
            <a:off x="3527376" y="6151612"/>
            <a:ext cx="2736304" cy="72008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64482171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Azure </a:t>
            </a:r>
            <a:r>
              <a:rPr lang="en-US" altLang="zh-TW" dirty="0" err="1"/>
              <a:t>CosmosDB</a:t>
            </a:r>
            <a:r>
              <a:rPr lang="en-US" altLang="zh-TW" dirty="0"/>
              <a:t> - 2</a:t>
            </a:r>
            <a:endParaRPr lang="zh-TW" altLang="en-US" dirty="0"/>
          </a:p>
        </p:txBody>
      </p:sp>
      <p:pic>
        <p:nvPicPr>
          <p:cNvPr id="5" name="內容版面配置區 4">
            <a:extLst>
              <a:ext uri="{FF2B5EF4-FFF2-40B4-BE49-F238E27FC236}">
                <a16:creationId xmlns:a16="http://schemas.microsoft.com/office/drawing/2014/main" id="{5D40DE1D-06A9-4651-8B12-3F04C0DD67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9648" y="1234084"/>
            <a:ext cx="16100597" cy="9052916"/>
          </a:xfrm>
        </p:spPr>
      </p:pic>
      <p:sp>
        <p:nvSpPr>
          <p:cNvPr id="6" name="文字方塊 5">
            <a:extLst>
              <a:ext uri="{FF2B5EF4-FFF2-40B4-BE49-F238E27FC236}">
                <a16:creationId xmlns:a16="http://schemas.microsoft.com/office/drawing/2014/main" id="{D984E5D5-B43E-4167-9A9D-2869AF54D13F}"/>
              </a:ext>
            </a:extLst>
          </p:cNvPr>
          <p:cNvSpPr txBox="1"/>
          <p:nvPr/>
        </p:nvSpPr>
        <p:spPr>
          <a:xfrm flipV="1">
            <a:off x="1079104" y="4783460"/>
            <a:ext cx="4320480" cy="2232248"/>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15753074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Azure </a:t>
            </a:r>
            <a:r>
              <a:rPr lang="en-US" altLang="zh-TW" dirty="0" err="1"/>
              <a:t>CosmosDB</a:t>
            </a:r>
            <a:r>
              <a:rPr lang="en-US" altLang="zh-TW" dirty="0"/>
              <a:t> - 3</a:t>
            </a:r>
            <a:endParaRPr lang="zh-TW" altLang="en-US" dirty="0"/>
          </a:p>
        </p:txBody>
      </p:sp>
      <p:pic>
        <p:nvPicPr>
          <p:cNvPr id="5" name="內容版面配置區 4">
            <a:extLst>
              <a:ext uri="{FF2B5EF4-FFF2-40B4-BE49-F238E27FC236}">
                <a16:creationId xmlns:a16="http://schemas.microsoft.com/office/drawing/2014/main" id="{B9115320-7395-4DA6-9441-33D88BD9B4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9755" y="1250333"/>
            <a:ext cx="16129792" cy="9069332"/>
          </a:xfrm>
        </p:spPr>
      </p:pic>
      <p:sp>
        <p:nvSpPr>
          <p:cNvPr id="6" name="文字方塊 5">
            <a:extLst>
              <a:ext uri="{FF2B5EF4-FFF2-40B4-BE49-F238E27FC236}">
                <a16:creationId xmlns:a16="http://schemas.microsoft.com/office/drawing/2014/main" id="{90719F81-56BB-439D-AE2C-6348714CA8A4}"/>
              </a:ext>
            </a:extLst>
          </p:cNvPr>
          <p:cNvSpPr txBox="1"/>
          <p:nvPr/>
        </p:nvSpPr>
        <p:spPr>
          <a:xfrm flipV="1">
            <a:off x="790347" y="9103940"/>
            <a:ext cx="2448272" cy="504056"/>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20185983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Azure </a:t>
            </a:r>
            <a:r>
              <a:rPr lang="en-US" altLang="zh-TW" dirty="0" err="1"/>
              <a:t>CosmosDB</a:t>
            </a:r>
            <a:r>
              <a:rPr lang="en-US" altLang="zh-TW" dirty="0"/>
              <a:t> - Result</a:t>
            </a:r>
            <a:endParaRPr lang="zh-TW" altLang="en-US" dirty="0"/>
          </a:p>
        </p:txBody>
      </p:sp>
      <p:pic>
        <p:nvPicPr>
          <p:cNvPr id="5" name="內容版面配置區 4">
            <a:extLst>
              <a:ext uri="{FF2B5EF4-FFF2-40B4-BE49-F238E27FC236}">
                <a16:creationId xmlns:a16="http://schemas.microsoft.com/office/drawing/2014/main" id="{18B347CD-0C42-4D91-929B-9C8C54CA1C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9648" y="1234084"/>
            <a:ext cx="16100597" cy="9052916"/>
          </a:xfrm>
        </p:spPr>
      </p:pic>
    </p:spTree>
    <p:extLst>
      <p:ext uri="{BB962C8B-B14F-4D97-AF65-F5344CB8AC3E}">
        <p14:creationId xmlns:p14="http://schemas.microsoft.com/office/powerpoint/2010/main" val="413409058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 Container</a:t>
            </a:r>
            <a:endParaRPr lang="zh-TW" altLang="en-US" dirty="0"/>
          </a:p>
        </p:txBody>
      </p:sp>
      <p:pic>
        <p:nvPicPr>
          <p:cNvPr id="5" name="內容版面配置區 4">
            <a:extLst>
              <a:ext uri="{FF2B5EF4-FFF2-40B4-BE49-F238E27FC236}">
                <a16:creationId xmlns:a16="http://schemas.microsoft.com/office/drawing/2014/main" id="{4110496A-7CD1-4B68-8EDA-1F7898C480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3701" y="1234084"/>
            <a:ext cx="16100597" cy="9052916"/>
          </a:xfrm>
        </p:spPr>
      </p:pic>
      <p:sp>
        <p:nvSpPr>
          <p:cNvPr id="6" name="文字方塊 5">
            <a:extLst>
              <a:ext uri="{FF2B5EF4-FFF2-40B4-BE49-F238E27FC236}">
                <a16:creationId xmlns:a16="http://schemas.microsoft.com/office/drawing/2014/main" id="{D17A75DA-EF58-4E12-8740-7619834B95A3}"/>
              </a:ext>
            </a:extLst>
          </p:cNvPr>
          <p:cNvSpPr txBox="1"/>
          <p:nvPr/>
        </p:nvSpPr>
        <p:spPr>
          <a:xfrm flipV="1">
            <a:off x="1038452" y="6727676"/>
            <a:ext cx="2448272"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831FC255-2B33-467A-85C2-8B0ED8CD72E8}"/>
              </a:ext>
            </a:extLst>
          </p:cNvPr>
          <p:cNvSpPr txBox="1"/>
          <p:nvPr/>
        </p:nvSpPr>
        <p:spPr>
          <a:xfrm flipV="1">
            <a:off x="3743400" y="3476824"/>
            <a:ext cx="2016224" cy="730572"/>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C692AA6A-F2FE-469B-B58F-1D30FEAE46A3}"/>
              </a:ext>
            </a:extLst>
          </p:cNvPr>
          <p:cNvSpPr txBox="1"/>
          <p:nvPr/>
        </p:nvSpPr>
        <p:spPr>
          <a:xfrm flipV="1">
            <a:off x="12312352" y="3590081"/>
            <a:ext cx="5185300" cy="6377953"/>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165262526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test data - 1</a:t>
            </a:r>
            <a:endParaRPr lang="zh-TW" altLang="en-US" dirty="0"/>
          </a:p>
        </p:txBody>
      </p:sp>
      <p:pic>
        <p:nvPicPr>
          <p:cNvPr id="5" name="內容版面配置區 4">
            <a:extLst>
              <a:ext uri="{FF2B5EF4-FFF2-40B4-BE49-F238E27FC236}">
                <a16:creationId xmlns:a16="http://schemas.microsoft.com/office/drawing/2014/main" id="{3FA6CA2A-F301-4442-9C86-F9DDB3C248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6722" y="1255068"/>
            <a:ext cx="16100597" cy="9052916"/>
          </a:xfrm>
        </p:spPr>
      </p:pic>
      <p:sp>
        <p:nvSpPr>
          <p:cNvPr id="6" name="文字方塊 5">
            <a:extLst>
              <a:ext uri="{FF2B5EF4-FFF2-40B4-BE49-F238E27FC236}">
                <a16:creationId xmlns:a16="http://schemas.microsoft.com/office/drawing/2014/main" id="{8C58CEC7-831A-4438-A10A-F407C140177A}"/>
              </a:ext>
            </a:extLst>
          </p:cNvPr>
          <p:cNvSpPr txBox="1"/>
          <p:nvPr/>
        </p:nvSpPr>
        <p:spPr>
          <a:xfrm flipV="1">
            <a:off x="3527376" y="4783460"/>
            <a:ext cx="3600400" cy="93610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62F3732B-FB52-4F8A-B70C-C3A05F98F72E}"/>
              </a:ext>
            </a:extLst>
          </p:cNvPr>
          <p:cNvSpPr txBox="1"/>
          <p:nvPr/>
        </p:nvSpPr>
        <p:spPr>
          <a:xfrm flipV="1">
            <a:off x="8495928" y="3657290"/>
            <a:ext cx="1008111" cy="478098"/>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94365EB7-86C6-44A4-BD37-8D532FB6C37B}"/>
              </a:ext>
            </a:extLst>
          </p:cNvPr>
          <p:cNvSpPr txBox="1"/>
          <p:nvPr/>
        </p:nvSpPr>
        <p:spPr>
          <a:xfrm flipV="1">
            <a:off x="9623554" y="5220482"/>
            <a:ext cx="4056950" cy="1240146"/>
          </a:xfrm>
          <a:prstGeom prst="rect">
            <a:avLst/>
          </a:prstGeom>
          <a:noFill/>
          <a:ln w="38100">
            <a:solidFill>
              <a:srgbClr val="FFFF00"/>
            </a:solidFill>
          </a:ln>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06043F0B-C29C-4655-B2A6-98EC0D7CD9CB}"/>
              </a:ext>
            </a:extLst>
          </p:cNvPr>
          <p:cNvSpPr txBox="1"/>
          <p:nvPr/>
        </p:nvSpPr>
        <p:spPr>
          <a:xfrm rot="10800000" flipV="1">
            <a:off x="11487872" y="8023820"/>
            <a:ext cx="5623406" cy="1323439"/>
          </a:xfrm>
          <a:prstGeom prst="rect">
            <a:avLst/>
          </a:prstGeom>
          <a:solidFill>
            <a:srgbClr val="92D050"/>
          </a:solidFill>
          <a:ln w="38100">
            <a:solidFill>
              <a:srgbClr val="FFC000"/>
            </a:solidFill>
          </a:ln>
        </p:spPr>
        <p:txBody>
          <a:bodyPr wrap="square" rtlCol="0">
            <a:spAutoFit/>
          </a:bodyPr>
          <a:lstStyle/>
          <a:p>
            <a:r>
              <a:rPr lang="en-US" altLang="zh-TW" sz="1600" b="0" dirty="0">
                <a:solidFill>
                  <a:srgbClr val="000000"/>
                </a:solidFill>
                <a:effectLst/>
                <a:latin typeface="Consolas" panose="020B0609020204030204" pitchFamily="49" charset="0"/>
              </a:rPr>
              <a:t>{</a:t>
            </a:r>
          </a:p>
          <a:p>
            <a:r>
              <a:rPr lang="en-US" altLang="zh-TW" sz="1600" b="0" dirty="0">
                <a:solidFill>
                  <a:srgbClr val="000000"/>
                </a:solidFill>
                <a:effectLst/>
                <a:latin typeface="Consolas" panose="020B0609020204030204" pitchFamily="49" charset="0"/>
              </a:rPr>
              <a:t>    </a:t>
            </a:r>
            <a:r>
              <a:rPr lang="en-US" altLang="zh-TW" sz="1600" b="0" dirty="0">
                <a:solidFill>
                  <a:srgbClr val="A31515"/>
                </a:solidFill>
                <a:effectLst/>
                <a:latin typeface="Consolas" panose="020B0609020204030204" pitchFamily="49" charset="0"/>
              </a:rPr>
              <a:t>"id"</a:t>
            </a:r>
            <a:r>
              <a:rPr lang="en-US" altLang="zh-TW" sz="1600" b="0" dirty="0">
                <a:solidFill>
                  <a:srgbClr val="000000"/>
                </a:solidFill>
                <a:effectLst/>
                <a:latin typeface="Consolas" panose="020B0609020204030204" pitchFamily="49" charset="0"/>
              </a:rPr>
              <a:t>: </a:t>
            </a:r>
            <a:r>
              <a:rPr lang="en-US" altLang="zh-TW" sz="1600" b="0" dirty="0">
                <a:solidFill>
                  <a:srgbClr val="0451A5"/>
                </a:solidFill>
                <a:effectLst/>
                <a:latin typeface="Consolas" panose="020B0609020204030204" pitchFamily="49" charset="0"/>
              </a:rPr>
              <a:t>"docs"</a:t>
            </a:r>
            <a:r>
              <a:rPr lang="en-US" altLang="zh-TW" sz="1600" b="0" dirty="0">
                <a:solidFill>
                  <a:srgbClr val="000000"/>
                </a:solidFill>
                <a:effectLst/>
                <a:latin typeface="Consolas" panose="020B0609020204030204" pitchFamily="49" charset="0"/>
              </a:rPr>
              <a:t>,</a:t>
            </a:r>
          </a:p>
          <a:p>
            <a:r>
              <a:rPr lang="en-US" altLang="zh-TW" sz="1600" b="0" dirty="0">
                <a:solidFill>
                  <a:srgbClr val="000000"/>
                </a:solidFill>
                <a:effectLst/>
                <a:latin typeface="Consolas" panose="020B0609020204030204" pitchFamily="49" charset="0"/>
              </a:rPr>
              <a:t>    </a:t>
            </a:r>
            <a:r>
              <a:rPr lang="en-US" altLang="zh-TW" sz="1600" b="0" dirty="0">
                <a:solidFill>
                  <a:srgbClr val="A31515"/>
                </a:solidFill>
                <a:effectLst/>
                <a:latin typeface="Consolas" panose="020B0609020204030204" pitchFamily="49" charset="0"/>
              </a:rPr>
              <a:t>"</a:t>
            </a:r>
            <a:r>
              <a:rPr lang="en-US" altLang="zh-TW" sz="1600" b="0" dirty="0" err="1">
                <a:solidFill>
                  <a:srgbClr val="A31515"/>
                </a:solidFill>
                <a:effectLst/>
                <a:latin typeface="Consolas" panose="020B0609020204030204" pitchFamily="49" charset="0"/>
              </a:rPr>
              <a:t>url</a:t>
            </a:r>
            <a:r>
              <a:rPr lang="en-US" altLang="zh-TW" sz="1600" b="0" dirty="0">
                <a:solidFill>
                  <a:srgbClr val="A31515"/>
                </a:solidFill>
                <a:effectLst/>
                <a:latin typeface="Consolas" panose="020B0609020204030204" pitchFamily="49" charset="0"/>
              </a:rPr>
              <a:t>"</a:t>
            </a:r>
            <a:r>
              <a:rPr lang="en-US" altLang="zh-TW" sz="1600" b="0" dirty="0">
                <a:solidFill>
                  <a:srgbClr val="000000"/>
                </a:solidFill>
                <a:effectLst/>
                <a:latin typeface="Consolas" panose="020B0609020204030204" pitchFamily="49" charset="0"/>
              </a:rPr>
              <a:t>: </a:t>
            </a:r>
            <a:r>
              <a:rPr lang="en-US" altLang="zh-TW" sz="1600" b="0" dirty="0">
                <a:solidFill>
                  <a:srgbClr val="0451A5"/>
                </a:solidFill>
                <a:effectLst/>
                <a:latin typeface="Consolas" panose="020B0609020204030204" pitchFamily="49" charset="0"/>
              </a:rPr>
              <a:t>"https://docs.microsoft.com/azure"</a:t>
            </a:r>
            <a:endParaRPr lang="en-US" altLang="zh-TW" sz="1600" b="0" dirty="0">
              <a:solidFill>
                <a:srgbClr val="000000"/>
              </a:solidFill>
              <a:effectLst/>
              <a:latin typeface="Consolas" panose="020B0609020204030204" pitchFamily="49" charset="0"/>
            </a:endParaRPr>
          </a:p>
          <a:p>
            <a:r>
              <a:rPr lang="en-US" altLang="zh-TW" sz="1600" b="0" dirty="0">
                <a:solidFill>
                  <a:srgbClr val="000000"/>
                </a:solidFill>
                <a:effectLst/>
                <a:latin typeface="Consolas" panose="020B0609020204030204" pitchFamily="49" charset="0"/>
              </a:rPr>
              <a:t>}</a:t>
            </a:r>
          </a:p>
          <a:p>
            <a:endParaRPr lang="zh-TW" altLang="en-US" sz="1600" dirty="0"/>
          </a:p>
        </p:txBody>
      </p:sp>
      <p:sp>
        <p:nvSpPr>
          <p:cNvPr id="9" name="文字方塊 8">
            <a:extLst>
              <a:ext uri="{FF2B5EF4-FFF2-40B4-BE49-F238E27FC236}">
                <a16:creationId xmlns:a16="http://schemas.microsoft.com/office/drawing/2014/main" id="{5034759B-D3A9-411A-8ADC-32B0D5271223}"/>
              </a:ext>
            </a:extLst>
          </p:cNvPr>
          <p:cNvSpPr txBox="1"/>
          <p:nvPr/>
        </p:nvSpPr>
        <p:spPr>
          <a:xfrm flipV="1">
            <a:off x="9569570" y="3666937"/>
            <a:ext cx="654550" cy="478098"/>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138962487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Azure Functions</a:t>
            </a:r>
            <a:endParaRPr lang="zh-TW" altLang="en-US" dirty="0"/>
          </a:p>
        </p:txBody>
      </p:sp>
      <p:sp>
        <p:nvSpPr>
          <p:cNvPr id="2" name="內容版面配置區 1">
            <a:extLst>
              <a:ext uri="{FF2B5EF4-FFF2-40B4-BE49-F238E27FC236}">
                <a16:creationId xmlns:a16="http://schemas.microsoft.com/office/drawing/2014/main" id="{F00F8214-20AF-406A-AADD-60D56235A477}"/>
              </a:ext>
            </a:extLst>
          </p:cNvPr>
          <p:cNvSpPr>
            <a:spLocks noGrp="1"/>
          </p:cNvSpPr>
          <p:nvPr>
            <p:ph idx="1"/>
          </p:nvPr>
        </p:nvSpPr>
        <p:spPr>
          <a:xfrm>
            <a:off x="914400" y="1929509"/>
            <a:ext cx="16459200" cy="8357491"/>
          </a:xfrm>
        </p:spPr>
        <p:txBody>
          <a:bodyPr>
            <a:normAutofit/>
          </a:bodyPr>
          <a:lstStyle/>
          <a:p>
            <a:r>
              <a:rPr lang="en-US" altLang="zh-TW" sz="4000" b="1" dirty="0">
                <a:solidFill>
                  <a:schemeClr val="accent3">
                    <a:lumMod val="60000"/>
                    <a:lumOff val="40000"/>
                  </a:schemeClr>
                </a:solidFill>
              </a:rPr>
              <a:t>What is serverless compute?</a:t>
            </a:r>
          </a:p>
          <a:p>
            <a:r>
              <a:rPr lang="en-US" altLang="zh-TW" dirty="0"/>
              <a:t>Serverless compute can be thought of as a </a:t>
            </a:r>
            <a:r>
              <a:rPr lang="en-US" altLang="zh-TW" dirty="0">
                <a:solidFill>
                  <a:srgbClr val="FF0000"/>
                </a:solidFill>
              </a:rPr>
              <a:t>function as a service (</a:t>
            </a:r>
            <a:r>
              <a:rPr lang="en-US" altLang="zh-TW" dirty="0" err="1">
                <a:solidFill>
                  <a:srgbClr val="FF0000"/>
                </a:solidFill>
              </a:rPr>
              <a:t>FaaS</a:t>
            </a:r>
            <a:r>
              <a:rPr lang="en-US" altLang="zh-TW" dirty="0">
                <a:solidFill>
                  <a:srgbClr val="FF0000"/>
                </a:solidFill>
              </a:rPr>
              <a:t>)</a:t>
            </a:r>
            <a:r>
              <a:rPr lang="en-US" altLang="zh-TW" dirty="0"/>
              <a:t>, or a microservice that is hosted on a cloud platform. You don't have to manually provision or scale infrastructure. The cloud provider manages infrastructure. Your app is automatically scaled out or down depending on load.</a:t>
            </a:r>
          </a:p>
          <a:p>
            <a:endParaRPr lang="en-US" altLang="zh-TW" sz="4000" dirty="0"/>
          </a:p>
          <a:p>
            <a:r>
              <a:rPr lang="en-US" altLang="zh-TW" sz="4000" b="1" dirty="0">
                <a:solidFill>
                  <a:schemeClr val="accent3">
                    <a:lumMod val="60000"/>
                    <a:lumOff val="40000"/>
                  </a:schemeClr>
                </a:solidFill>
              </a:rPr>
              <a:t>What is Azure Functions?</a:t>
            </a:r>
          </a:p>
          <a:p>
            <a:r>
              <a:rPr lang="en-US" altLang="zh-TW" dirty="0"/>
              <a:t>Azure Functions is a service that enables serverless architectures in Azure. You can write functions, without worrying about the supporting infrastructure, in many different languages, including C#, Java, JavaScript, PowerShell, and Python. You can also use libraries from NuGet and the Node Package Manager (NPM), and authenticate users with the OAuth standard from providers such as Active Directory, Facebook, Google, and Microsoft Account.</a:t>
            </a:r>
          </a:p>
          <a:p>
            <a:endParaRPr lang="en-US" altLang="zh-TW" sz="4000" dirty="0"/>
          </a:p>
          <a:p>
            <a:r>
              <a:rPr lang="en-US" altLang="zh-TW" sz="4000" b="1" dirty="0">
                <a:solidFill>
                  <a:schemeClr val="accent3">
                    <a:lumMod val="60000"/>
                    <a:lumOff val="40000"/>
                  </a:schemeClr>
                </a:solidFill>
              </a:rPr>
              <a:t>Benefits</a:t>
            </a:r>
          </a:p>
          <a:p>
            <a:r>
              <a:rPr lang="en-US" altLang="zh-TW" dirty="0"/>
              <a:t>1. Avoids over-allocation of infrastructure</a:t>
            </a:r>
          </a:p>
          <a:p>
            <a:r>
              <a:rPr lang="en-US" altLang="zh-TW" dirty="0"/>
              <a:t>2. Stateless logic</a:t>
            </a:r>
          </a:p>
          <a:p>
            <a:r>
              <a:rPr lang="en-US" altLang="zh-TW" dirty="0"/>
              <a:t>3. Event driven</a:t>
            </a:r>
          </a:p>
          <a:p>
            <a:r>
              <a:rPr lang="en-US" altLang="zh-TW" dirty="0"/>
              <a:t>4. Functions can be used in traditional compute environments</a:t>
            </a:r>
            <a:endParaRPr lang="zh-TW" altLang="en-US" dirty="0"/>
          </a:p>
        </p:txBody>
      </p:sp>
      <p:pic>
        <p:nvPicPr>
          <p:cNvPr id="5" name="內容版面配置區 6">
            <a:extLst>
              <a:ext uri="{FF2B5EF4-FFF2-40B4-BE49-F238E27FC236}">
                <a16:creationId xmlns:a16="http://schemas.microsoft.com/office/drawing/2014/main" id="{82236C67-3364-4339-B07A-28E0B05EBB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7616" y="116204"/>
            <a:ext cx="1610544" cy="1610544"/>
          </a:xfrm>
          <a:prstGeom prst="rect">
            <a:avLst/>
          </a:prstGeom>
        </p:spPr>
      </p:pic>
      <p:sp>
        <p:nvSpPr>
          <p:cNvPr id="6" name="文字方塊 5">
            <a:extLst>
              <a:ext uri="{FF2B5EF4-FFF2-40B4-BE49-F238E27FC236}">
                <a16:creationId xmlns:a16="http://schemas.microsoft.com/office/drawing/2014/main" id="{F7146B7F-6EE7-4300-8DB7-C68EA83DA67B}"/>
              </a:ext>
            </a:extLst>
          </p:cNvPr>
          <p:cNvSpPr txBox="1"/>
          <p:nvPr/>
        </p:nvSpPr>
        <p:spPr>
          <a:xfrm>
            <a:off x="9171202" y="116204"/>
            <a:ext cx="9144000" cy="1631216"/>
          </a:xfrm>
          <a:prstGeom prst="rect">
            <a:avLst/>
          </a:prstGeom>
          <a:noFill/>
        </p:spPr>
        <p:txBody>
          <a:bodyPr wrap="square">
            <a:spAutoFit/>
          </a:bodyPr>
          <a:lstStyle/>
          <a:p>
            <a:r>
              <a:rPr lang="en-US" altLang="zh-TW" sz="2000" dirty="0">
                <a:solidFill>
                  <a:schemeClr val="tx1">
                    <a:lumMod val="50000"/>
                  </a:schemeClr>
                </a:solidFill>
              </a:rPr>
              <a:t>https://docs.microsoft.com/en-us/learn/modules/create-serverless-logic-with-azure-functions/2-decide-if-serverless-computing-is-right-for-your-business-need</a:t>
            </a:r>
          </a:p>
          <a:p>
            <a:endParaRPr lang="en-US" altLang="zh-TW" sz="2000" dirty="0">
              <a:solidFill>
                <a:schemeClr val="tx1">
                  <a:lumMod val="50000"/>
                </a:schemeClr>
              </a:solidFill>
            </a:endParaRPr>
          </a:p>
          <a:p>
            <a:r>
              <a:rPr lang="en-US" altLang="zh-TW" sz="2000" dirty="0">
                <a:solidFill>
                  <a:schemeClr val="tx1">
                    <a:lumMod val="50000"/>
                  </a:schemeClr>
                </a:solidFill>
              </a:rPr>
              <a:t>https://docs.microsoft.com/en-us/learn/modules/build-serverless-api-with-functions-api-management/2-import-function-app-api-management</a:t>
            </a:r>
            <a:endParaRPr lang="zh-TW" altLang="en-US" sz="2000" dirty="0">
              <a:solidFill>
                <a:schemeClr val="tx1">
                  <a:lumMod val="50000"/>
                </a:schemeClr>
              </a:solidFill>
            </a:endParaRPr>
          </a:p>
        </p:txBody>
      </p:sp>
    </p:spTree>
    <p:extLst>
      <p:ext uri="{BB962C8B-B14F-4D97-AF65-F5344CB8AC3E}">
        <p14:creationId xmlns:p14="http://schemas.microsoft.com/office/powerpoint/2010/main" val="179425823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test data - 2</a:t>
            </a:r>
            <a:endParaRPr lang="zh-TW" altLang="en-US" dirty="0"/>
          </a:p>
        </p:txBody>
      </p:sp>
      <p:pic>
        <p:nvPicPr>
          <p:cNvPr id="11" name="內容版面配置區 10">
            <a:extLst>
              <a:ext uri="{FF2B5EF4-FFF2-40B4-BE49-F238E27FC236}">
                <a16:creationId xmlns:a16="http://schemas.microsoft.com/office/drawing/2014/main" id="{24E66158-28E7-43D1-9EC8-7AE3AAF680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8662" y="1234084"/>
            <a:ext cx="16102570" cy="9054025"/>
          </a:xfrm>
        </p:spPr>
      </p:pic>
    </p:spTree>
    <p:extLst>
      <p:ext uri="{BB962C8B-B14F-4D97-AF65-F5344CB8AC3E}">
        <p14:creationId xmlns:p14="http://schemas.microsoft.com/office/powerpoint/2010/main" val="241729023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test data - 3</a:t>
            </a:r>
            <a:endParaRPr lang="zh-TW" altLang="en-US" dirty="0"/>
          </a:p>
        </p:txBody>
      </p:sp>
      <p:pic>
        <p:nvPicPr>
          <p:cNvPr id="5" name="內容版面配置區 4">
            <a:extLst>
              <a:ext uri="{FF2B5EF4-FFF2-40B4-BE49-F238E27FC236}">
                <a16:creationId xmlns:a16="http://schemas.microsoft.com/office/drawing/2014/main" id="{CAACD251-1F51-4731-BBC0-F31506BDCA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0347" y="1234084"/>
            <a:ext cx="16057783" cy="9028843"/>
          </a:xfrm>
        </p:spPr>
      </p:pic>
      <p:sp>
        <p:nvSpPr>
          <p:cNvPr id="6" name="文字方塊 5">
            <a:extLst>
              <a:ext uri="{FF2B5EF4-FFF2-40B4-BE49-F238E27FC236}">
                <a16:creationId xmlns:a16="http://schemas.microsoft.com/office/drawing/2014/main" id="{5B987728-8E67-42FA-BC40-6480EC6437B8}"/>
              </a:ext>
            </a:extLst>
          </p:cNvPr>
          <p:cNvSpPr txBox="1"/>
          <p:nvPr/>
        </p:nvSpPr>
        <p:spPr>
          <a:xfrm flipV="1">
            <a:off x="6839744" y="5737190"/>
            <a:ext cx="2592288" cy="171056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D3648C22-B6C0-4EC2-9390-08B7745B9F08}"/>
              </a:ext>
            </a:extLst>
          </p:cNvPr>
          <p:cNvSpPr txBox="1"/>
          <p:nvPr/>
        </p:nvSpPr>
        <p:spPr>
          <a:xfrm rot="10800000" flipV="1">
            <a:off x="9792067" y="2530306"/>
            <a:ext cx="6919554" cy="1077218"/>
          </a:xfrm>
          <a:prstGeom prst="rect">
            <a:avLst/>
          </a:prstGeom>
          <a:solidFill>
            <a:srgbClr val="92D050"/>
          </a:solidFill>
          <a:ln w="38100">
            <a:solidFill>
              <a:srgbClr val="FFC000"/>
            </a:solidFill>
          </a:ln>
        </p:spPr>
        <p:txBody>
          <a:bodyPr wrap="square" rtlCol="0">
            <a:spAutoFit/>
          </a:bodyPr>
          <a:lstStyle/>
          <a:p>
            <a:r>
              <a:rPr lang="nn-NO" altLang="zh-TW" sz="1600" b="0" dirty="0">
                <a:solidFill>
                  <a:srgbClr val="000000"/>
                </a:solidFill>
                <a:effectLst/>
                <a:latin typeface="Consolas" panose="020B0609020204030204" pitchFamily="49" charset="0"/>
              </a:rPr>
              <a:t>{</a:t>
            </a:r>
          </a:p>
          <a:p>
            <a:r>
              <a:rPr lang="nn-NO" altLang="zh-TW" sz="1600" b="0" dirty="0">
                <a:solidFill>
                  <a:srgbClr val="000000"/>
                </a:solidFill>
                <a:effectLst/>
                <a:latin typeface="Consolas" panose="020B0609020204030204" pitchFamily="49" charset="0"/>
              </a:rPr>
              <a:t>    "id": "portal",</a:t>
            </a:r>
          </a:p>
          <a:p>
            <a:r>
              <a:rPr lang="nn-NO" altLang="zh-TW" sz="1600" b="0" dirty="0">
                <a:solidFill>
                  <a:srgbClr val="000000"/>
                </a:solidFill>
                <a:effectLst/>
                <a:latin typeface="Consolas" panose="020B0609020204030204" pitchFamily="49" charset="0"/>
              </a:rPr>
              <a:t>    "url": "https://portal.azure.com"</a:t>
            </a:r>
          </a:p>
          <a:p>
            <a:r>
              <a:rPr lang="nn-NO" altLang="zh-TW" sz="1600" b="0" dirty="0">
                <a:solidFill>
                  <a:srgbClr val="000000"/>
                </a:solidFill>
                <a:effectLst/>
                <a:latin typeface="Consolas" panose="020B0609020204030204" pitchFamily="49" charset="0"/>
              </a:rPr>
              <a:t>}</a:t>
            </a:r>
            <a:endParaRPr lang="zh-TW" altLang="en-US" sz="1600" dirty="0"/>
          </a:p>
        </p:txBody>
      </p:sp>
      <p:sp>
        <p:nvSpPr>
          <p:cNvPr id="8" name="文字方塊 7">
            <a:extLst>
              <a:ext uri="{FF2B5EF4-FFF2-40B4-BE49-F238E27FC236}">
                <a16:creationId xmlns:a16="http://schemas.microsoft.com/office/drawing/2014/main" id="{EC2F3840-C060-43A3-A1A3-FFBFB4A7F13D}"/>
              </a:ext>
            </a:extLst>
          </p:cNvPr>
          <p:cNvSpPr txBox="1"/>
          <p:nvPr/>
        </p:nvSpPr>
        <p:spPr>
          <a:xfrm rot="10800000" flipV="1">
            <a:off x="9792069" y="4365136"/>
            <a:ext cx="6919552" cy="1077218"/>
          </a:xfrm>
          <a:prstGeom prst="rect">
            <a:avLst/>
          </a:prstGeom>
          <a:solidFill>
            <a:srgbClr val="92D050"/>
          </a:solidFill>
          <a:ln w="38100">
            <a:solidFill>
              <a:srgbClr val="FFC000"/>
            </a:solidFill>
          </a:ln>
        </p:spPr>
        <p:txBody>
          <a:bodyPr wrap="square" rtlCol="0">
            <a:spAutoFit/>
          </a:bodyPr>
          <a:lstStyle/>
          <a:p>
            <a:r>
              <a:rPr lang="en-US" altLang="zh-TW" sz="1600" b="0" dirty="0">
                <a:solidFill>
                  <a:srgbClr val="000000"/>
                </a:solidFill>
                <a:effectLst/>
                <a:latin typeface="Consolas" panose="020B0609020204030204" pitchFamily="49" charset="0"/>
              </a:rPr>
              <a:t>{</a:t>
            </a:r>
          </a:p>
          <a:p>
            <a:r>
              <a:rPr lang="en-US" altLang="zh-TW" sz="1600" b="0" dirty="0">
                <a:solidFill>
                  <a:srgbClr val="000000"/>
                </a:solidFill>
                <a:effectLst/>
                <a:latin typeface="Consolas" panose="020B0609020204030204" pitchFamily="49" charset="0"/>
              </a:rPr>
              <a:t>    "id": "learn",</a:t>
            </a:r>
          </a:p>
          <a:p>
            <a:r>
              <a:rPr lang="en-US" altLang="zh-TW" sz="1600" b="0" dirty="0">
                <a:solidFill>
                  <a:srgbClr val="000000"/>
                </a:solidFill>
                <a:effectLst/>
                <a:latin typeface="Consolas" panose="020B0609020204030204" pitchFamily="49" charset="0"/>
              </a:rPr>
              <a:t>    "</a:t>
            </a:r>
            <a:r>
              <a:rPr lang="en-US" altLang="zh-TW" sz="1600" b="0" dirty="0" err="1">
                <a:solidFill>
                  <a:srgbClr val="000000"/>
                </a:solidFill>
                <a:effectLst/>
                <a:latin typeface="Consolas" panose="020B0609020204030204" pitchFamily="49" charset="0"/>
              </a:rPr>
              <a:t>url</a:t>
            </a:r>
            <a:r>
              <a:rPr lang="en-US" altLang="zh-TW" sz="1600" b="0" dirty="0">
                <a:solidFill>
                  <a:srgbClr val="000000"/>
                </a:solidFill>
                <a:effectLst/>
                <a:latin typeface="Consolas" panose="020B0609020204030204" pitchFamily="49" charset="0"/>
              </a:rPr>
              <a:t>": "https://docs.microsoft.com/learn"</a:t>
            </a:r>
          </a:p>
          <a:p>
            <a:r>
              <a:rPr lang="en-US" altLang="zh-TW" sz="1600" b="0" dirty="0">
                <a:solidFill>
                  <a:srgbClr val="000000"/>
                </a:solidFill>
                <a:effectLst/>
                <a:latin typeface="Consolas" panose="020B0609020204030204" pitchFamily="49" charset="0"/>
              </a:rPr>
              <a:t>}</a:t>
            </a:r>
            <a:endParaRPr lang="zh-TW" altLang="en-US" sz="1600" dirty="0"/>
          </a:p>
        </p:txBody>
      </p:sp>
      <p:sp>
        <p:nvSpPr>
          <p:cNvPr id="9" name="文字方塊 8">
            <a:extLst>
              <a:ext uri="{FF2B5EF4-FFF2-40B4-BE49-F238E27FC236}">
                <a16:creationId xmlns:a16="http://schemas.microsoft.com/office/drawing/2014/main" id="{1D2788D7-4C84-449E-ABEA-73376AEE5AFC}"/>
              </a:ext>
            </a:extLst>
          </p:cNvPr>
          <p:cNvSpPr txBox="1"/>
          <p:nvPr/>
        </p:nvSpPr>
        <p:spPr>
          <a:xfrm rot="10800000" flipV="1">
            <a:off x="9792072" y="6636615"/>
            <a:ext cx="6919550" cy="954107"/>
          </a:xfrm>
          <a:prstGeom prst="rect">
            <a:avLst/>
          </a:prstGeom>
          <a:solidFill>
            <a:srgbClr val="92D050"/>
          </a:solidFill>
          <a:ln w="38100">
            <a:solidFill>
              <a:srgbClr val="FFC000"/>
            </a:solidFill>
          </a:ln>
        </p:spPr>
        <p:txBody>
          <a:bodyPr wrap="square" rtlCol="0">
            <a:spAutoFit/>
          </a:bodyPr>
          <a:lstStyle/>
          <a:p>
            <a:r>
              <a:rPr lang="en-US" altLang="zh-TW" sz="1400" b="0" dirty="0">
                <a:solidFill>
                  <a:srgbClr val="000000"/>
                </a:solidFill>
                <a:effectLst/>
                <a:latin typeface="Consolas" panose="020B0609020204030204" pitchFamily="49" charset="0"/>
              </a:rPr>
              <a:t>{</a:t>
            </a:r>
          </a:p>
          <a:p>
            <a:r>
              <a:rPr lang="en-US" altLang="zh-TW" sz="1400" b="0" dirty="0">
                <a:solidFill>
                  <a:srgbClr val="000000"/>
                </a:solidFill>
                <a:effectLst/>
                <a:latin typeface="Consolas" panose="020B0609020204030204" pitchFamily="49" charset="0"/>
              </a:rPr>
              <a:t>    "id": "marketplace",</a:t>
            </a:r>
          </a:p>
          <a:p>
            <a:r>
              <a:rPr lang="en-US" altLang="zh-TW" sz="1400" b="0" dirty="0">
                <a:solidFill>
                  <a:srgbClr val="000000"/>
                </a:solidFill>
                <a:effectLst/>
                <a:latin typeface="Consolas" panose="020B0609020204030204" pitchFamily="49" charset="0"/>
              </a:rPr>
              <a:t>    "</a:t>
            </a:r>
            <a:r>
              <a:rPr lang="en-US" altLang="zh-TW" sz="1400" b="0" dirty="0" err="1">
                <a:solidFill>
                  <a:srgbClr val="000000"/>
                </a:solidFill>
                <a:effectLst/>
                <a:latin typeface="Consolas" panose="020B0609020204030204" pitchFamily="49" charset="0"/>
              </a:rPr>
              <a:t>url</a:t>
            </a:r>
            <a:r>
              <a:rPr lang="en-US" altLang="zh-TW" sz="1400" b="0" dirty="0">
                <a:solidFill>
                  <a:srgbClr val="000000"/>
                </a:solidFill>
                <a:effectLst/>
                <a:latin typeface="Consolas" panose="020B0609020204030204" pitchFamily="49" charset="0"/>
              </a:rPr>
              <a:t>": "https://azuremarketplace.microsoft.com/marketplace/apps"</a:t>
            </a:r>
          </a:p>
          <a:p>
            <a:r>
              <a:rPr lang="en-US" altLang="zh-TW" sz="1400" b="0" dirty="0">
                <a:solidFill>
                  <a:srgbClr val="000000"/>
                </a:solidFill>
                <a:effectLst/>
                <a:latin typeface="Consolas" panose="020B0609020204030204" pitchFamily="49" charset="0"/>
              </a:rPr>
              <a:t>}</a:t>
            </a:r>
            <a:endParaRPr lang="zh-TW" altLang="en-US" sz="1400" dirty="0"/>
          </a:p>
        </p:txBody>
      </p:sp>
      <p:sp>
        <p:nvSpPr>
          <p:cNvPr id="10" name="文字方塊 9">
            <a:extLst>
              <a:ext uri="{FF2B5EF4-FFF2-40B4-BE49-F238E27FC236}">
                <a16:creationId xmlns:a16="http://schemas.microsoft.com/office/drawing/2014/main" id="{E94AD2CF-B2F7-4E7D-A360-C752EA97C01D}"/>
              </a:ext>
            </a:extLst>
          </p:cNvPr>
          <p:cNvSpPr txBox="1"/>
          <p:nvPr/>
        </p:nvSpPr>
        <p:spPr>
          <a:xfrm rot="10800000" flipV="1">
            <a:off x="9792067" y="8514306"/>
            <a:ext cx="6919554" cy="1077218"/>
          </a:xfrm>
          <a:prstGeom prst="rect">
            <a:avLst/>
          </a:prstGeom>
          <a:solidFill>
            <a:srgbClr val="92D050"/>
          </a:solidFill>
          <a:ln w="38100">
            <a:solidFill>
              <a:srgbClr val="FFC000"/>
            </a:solidFill>
          </a:ln>
        </p:spPr>
        <p:txBody>
          <a:bodyPr wrap="square" rtlCol="0">
            <a:spAutoFit/>
          </a:bodyPr>
          <a:lstStyle/>
          <a:p>
            <a:r>
              <a:rPr lang="en-US" altLang="zh-TW" sz="1600" b="0" dirty="0">
                <a:solidFill>
                  <a:srgbClr val="000000"/>
                </a:solidFill>
                <a:effectLst/>
                <a:latin typeface="Consolas" panose="020B0609020204030204" pitchFamily="49" charset="0"/>
              </a:rPr>
              <a:t>{</a:t>
            </a:r>
          </a:p>
          <a:p>
            <a:r>
              <a:rPr lang="en-US" altLang="zh-TW" sz="1600" b="0" dirty="0">
                <a:solidFill>
                  <a:srgbClr val="000000"/>
                </a:solidFill>
                <a:effectLst/>
                <a:latin typeface="Consolas" panose="020B0609020204030204" pitchFamily="49" charset="0"/>
              </a:rPr>
              <a:t>    "id": "blog",</a:t>
            </a:r>
          </a:p>
          <a:p>
            <a:r>
              <a:rPr lang="en-US" altLang="zh-TW" sz="1600" b="0" dirty="0">
                <a:solidFill>
                  <a:srgbClr val="000000"/>
                </a:solidFill>
                <a:effectLst/>
                <a:latin typeface="Consolas" panose="020B0609020204030204" pitchFamily="49" charset="0"/>
              </a:rPr>
              <a:t>    "</a:t>
            </a:r>
            <a:r>
              <a:rPr lang="en-US" altLang="zh-TW" sz="1600" b="0" dirty="0" err="1">
                <a:solidFill>
                  <a:srgbClr val="000000"/>
                </a:solidFill>
                <a:effectLst/>
                <a:latin typeface="Consolas" panose="020B0609020204030204" pitchFamily="49" charset="0"/>
              </a:rPr>
              <a:t>url</a:t>
            </a:r>
            <a:r>
              <a:rPr lang="en-US" altLang="zh-TW" sz="1600" b="0" dirty="0">
                <a:solidFill>
                  <a:srgbClr val="000000"/>
                </a:solidFill>
                <a:effectLst/>
                <a:latin typeface="Consolas" panose="020B0609020204030204" pitchFamily="49" charset="0"/>
              </a:rPr>
              <a:t>": "https://azure.microsoft.com/blog"</a:t>
            </a:r>
          </a:p>
          <a:p>
            <a:r>
              <a:rPr lang="en-US" altLang="zh-TW" sz="1600" b="0" dirty="0">
                <a:solidFill>
                  <a:srgbClr val="000000"/>
                </a:solidFill>
                <a:effectLst/>
                <a:latin typeface="Consolas" panose="020B0609020204030204" pitchFamily="49" charset="0"/>
              </a:rPr>
              <a:t>}</a:t>
            </a:r>
            <a:endParaRPr lang="zh-TW" altLang="en-US" sz="1600" dirty="0"/>
          </a:p>
        </p:txBody>
      </p:sp>
    </p:spTree>
    <p:extLst>
      <p:ext uri="{BB962C8B-B14F-4D97-AF65-F5344CB8AC3E}">
        <p14:creationId xmlns:p14="http://schemas.microsoft.com/office/powerpoint/2010/main" val="114521627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an Azure Cosmos DB input binding -1</a:t>
            </a:r>
            <a:endParaRPr lang="zh-TW" altLang="en-US" dirty="0"/>
          </a:p>
        </p:txBody>
      </p:sp>
      <p:pic>
        <p:nvPicPr>
          <p:cNvPr id="5" name="內容版面配置區 4">
            <a:extLst>
              <a:ext uri="{FF2B5EF4-FFF2-40B4-BE49-F238E27FC236}">
                <a16:creationId xmlns:a16="http://schemas.microsoft.com/office/drawing/2014/main" id="{4BAD2FFD-257E-4CE2-BB52-D14181CAEF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0656" y="1197452"/>
            <a:ext cx="16146688" cy="9078832"/>
          </a:xfrm>
        </p:spPr>
      </p:pic>
      <p:sp>
        <p:nvSpPr>
          <p:cNvPr id="6" name="文字方塊 5">
            <a:extLst>
              <a:ext uri="{FF2B5EF4-FFF2-40B4-BE49-F238E27FC236}">
                <a16:creationId xmlns:a16="http://schemas.microsoft.com/office/drawing/2014/main" id="{9E1E4FB5-F080-44D3-8028-554DF521D3FE}"/>
              </a:ext>
            </a:extLst>
          </p:cNvPr>
          <p:cNvSpPr txBox="1"/>
          <p:nvPr/>
        </p:nvSpPr>
        <p:spPr>
          <a:xfrm rot="10800000" flipV="1">
            <a:off x="802922" y="4999484"/>
            <a:ext cx="2580437" cy="648072"/>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B869745D-4AC6-44A2-B686-71DCA9C001A7}"/>
              </a:ext>
            </a:extLst>
          </p:cNvPr>
          <p:cNvSpPr txBox="1"/>
          <p:nvPr/>
        </p:nvSpPr>
        <p:spPr>
          <a:xfrm rot="10800000" flipV="1">
            <a:off x="3671391" y="7375748"/>
            <a:ext cx="3312368" cy="648072"/>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4F450F71-EE1C-4463-B85E-1E938CBBCAF1}"/>
              </a:ext>
            </a:extLst>
          </p:cNvPr>
          <p:cNvSpPr txBox="1"/>
          <p:nvPr/>
        </p:nvSpPr>
        <p:spPr>
          <a:xfrm rot="10800000" flipV="1">
            <a:off x="13608495" y="4999484"/>
            <a:ext cx="3384376" cy="792088"/>
          </a:xfrm>
          <a:prstGeom prst="rect">
            <a:avLst/>
          </a:prstGeom>
          <a:noFill/>
          <a:ln w="38100">
            <a:solidFill>
              <a:srgbClr val="FFFF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4DEACDB5-E8F4-4E5B-BB71-4370BBC7CE69}"/>
              </a:ext>
            </a:extLst>
          </p:cNvPr>
          <p:cNvSpPr txBox="1"/>
          <p:nvPr/>
        </p:nvSpPr>
        <p:spPr>
          <a:xfrm rot="10800000" flipV="1">
            <a:off x="13608494" y="7087716"/>
            <a:ext cx="720081" cy="360040"/>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87396753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an Azure Cosmos DB input binding -2</a:t>
            </a:r>
            <a:endParaRPr lang="zh-TW" altLang="en-US" dirty="0"/>
          </a:p>
        </p:txBody>
      </p:sp>
      <p:pic>
        <p:nvPicPr>
          <p:cNvPr id="5" name="內容版面配置區 4">
            <a:extLst>
              <a:ext uri="{FF2B5EF4-FFF2-40B4-BE49-F238E27FC236}">
                <a16:creationId xmlns:a16="http://schemas.microsoft.com/office/drawing/2014/main" id="{E1A5890F-4F9D-48C1-9B07-3F8E1640023E}"/>
              </a:ext>
            </a:extLst>
          </p:cNvPr>
          <p:cNvPicPr>
            <a:picLocks noGrp="1" noChangeAspect="1"/>
          </p:cNvPicPr>
          <p:nvPr>
            <p:ph idx="1"/>
          </p:nvPr>
        </p:nvPicPr>
        <p:blipFill>
          <a:blip r:embed="rId3"/>
          <a:stretch>
            <a:fillRect/>
          </a:stretch>
        </p:blipFill>
        <p:spPr>
          <a:xfrm>
            <a:off x="582278" y="1253848"/>
            <a:ext cx="16875338" cy="9052916"/>
          </a:xfrm>
        </p:spPr>
      </p:pic>
      <p:sp>
        <p:nvSpPr>
          <p:cNvPr id="6" name="文字方塊 5">
            <a:extLst>
              <a:ext uri="{FF2B5EF4-FFF2-40B4-BE49-F238E27FC236}">
                <a16:creationId xmlns:a16="http://schemas.microsoft.com/office/drawing/2014/main" id="{0464B814-275D-447A-9A20-3EFCB9121869}"/>
              </a:ext>
            </a:extLst>
          </p:cNvPr>
          <p:cNvSpPr txBox="1"/>
          <p:nvPr/>
        </p:nvSpPr>
        <p:spPr>
          <a:xfrm rot="10800000" flipV="1">
            <a:off x="13608494" y="4999484"/>
            <a:ext cx="3456385" cy="4536504"/>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52583844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Replace index.js</a:t>
            </a:r>
            <a:endParaRPr lang="zh-TW" altLang="en-US" dirty="0"/>
          </a:p>
        </p:txBody>
      </p:sp>
      <p:pic>
        <p:nvPicPr>
          <p:cNvPr id="5" name="內容版面配置區 4">
            <a:extLst>
              <a:ext uri="{FF2B5EF4-FFF2-40B4-BE49-F238E27FC236}">
                <a16:creationId xmlns:a16="http://schemas.microsoft.com/office/drawing/2014/main" id="{213737CE-6EC0-40BD-8F9D-C9AC6D871032}"/>
              </a:ext>
            </a:extLst>
          </p:cNvPr>
          <p:cNvPicPr>
            <a:picLocks noGrp="1" noChangeAspect="1"/>
          </p:cNvPicPr>
          <p:nvPr>
            <p:ph idx="1"/>
          </p:nvPr>
        </p:nvPicPr>
        <p:blipFill>
          <a:blip r:embed="rId3"/>
          <a:stretch>
            <a:fillRect/>
          </a:stretch>
        </p:blipFill>
        <p:spPr>
          <a:xfrm>
            <a:off x="559007" y="1199536"/>
            <a:ext cx="16921880" cy="9077884"/>
          </a:xfrm>
        </p:spPr>
      </p:pic>
      <p:sp>
        <p:nvSpPr>
          <p:cNvPr id="6" name="文字方塊 5">
            <a:extLst>
              <a:ext uri="{FF2B5EF4-FFF2-40B4-BE49-F238E27FC236}">
                <a16:creationId xmlns:a16="http://schemas.microsoft.com/office/drawing/2014/main" id="{8FBEC22C-A5EC-47BD-BAB2-7FB0C17DD48B}"/>
              </a:ext>
            </a:extLst>
          </p:cNvPr>
          <p:cNvSpPr txBox="1"/>
          <p:nvPr/>
        </p:nvSpPr>
        <p:spPr>
          <a:xfrm rot="10800000" flipV="1">
            <a:off x="3455367" y="4758863"/>
            <a:ext cx="6336704" cy="290491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EA724351-10C0-46E0-8F3D-EC05292B2324}"/>
              </a:ext>
            </a:extLst>
          </p:cNvPr>
          <p:cNvSpPr txBox="1"/>
          <p:nvPr/>
        </p:nvSpPr>
        <p:spPr>
          <a:xfrm rot="10800000" flipV="1">
            <a:off x="3383360" y="3703340"/>
            <a:ext cx="1284294" cy="504056"/>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19185744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Replace </a:t>
            </a:r>
            <a:r>
              <a:rPr lang="en-US" altLang="zh-TW" dirty="0" err="1"/>
              <a:t>function.json</a:t>
            </a:r>
            <a:endParaRPr lang="zh-TW" altLang="en-US" dirty="0"/>
          </a:p>
        </p:txBody>
      </p:sp>
      <p:pic>
        <p:nvPicPr>
          <p:cNvPr id="5" name="內容版面配置區 4">
            <a:extLst>
              <a:ext uri="{FF2B5EF4-FFF2-40B4-BE49-F238E27FC236}">
                <a16:creationId xmlns:a16="http://schemas.microsoft.com/office/drawing/2014/main" id="{86C9F2D8-71FB-43ED-B928-194D16FF3CE3}"/>
              </a:ext>
            </a:extLst>
          </p:cNvPr>
          <p:cNvPicPr>
            <a:picLocks noGrp="1" noChangeAspect="1"/>
          </p:cNvPicPr>
          <p:nvPr>
            <p:ph idx="1"/>
          </p:nvPr>
        </p:nvPicPr>
        <p:blipFill>
          <a:blip r:embed="rId3"/>
          <a:stretch>
            <a:fillRect/>
          </a:stretch>
        </p:blipFill>
        <p:spPr>
          <a:xfrm>
            <a:off x="575541" y="1261860"/>
            <a:ext cx="16888812" cy="9060144"/>
          </a:xfrm>
        </p:spPr>
      </p:pic>
      <p:sp>
        <p:nvSpPr>
          <p:cNvPr id="6" name="文字方塊 5">
            <a:extLst>
              <a:ext uri="{FF2B5EF4-FFF2-40B4-BE49-F238E27FC236}">
                <a16:creationId xmlns:a16="http://schemas.microsoft.com/office/drawing/2014/main" id="{381BC693-0A89-43E9-BF7B-C148A93D2F84}"/>
              </a:ext>
            </a:extLst>
          </p:cNvPr>
          <p:cNvSpPr txBox="1"/>
          <p:nvPr/>
        </p:nvSpPr>
        <p:spPr>
          <a:xfrm rot="10800000" flipV="1">
            <a:off x="3167335" y="8383860"/>
            <a:ext cx="6840760" cy="1008112"/>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83897011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Result</a:t>
            </a:r>
            <a:endParaRPr lang="zh-TW" altLang="en-US" dirty="0"/>
          </a:p>
        </p:txBody>
      </p:sp>
      <p:pic>
        <p:nvPicPr>
          <p:cNvPr id="5" name="內容版面配置區 4">
            <a:extLst>
              <a:ext uri="{FF2B5EF4-FFF2-40B4-BE49-F238E27FC236}">
                <a16:creationId xmlns:a16="http://schemas.microsoft.com/office/drawing/2014/main" id="{4DAE174E-FF6C-4527-9574-BDF61E17FE4B}"/>
              </a:ext>
            </a:extLst>
          </p:cNvPr>
          <p:cNvPicPr>
            <a:picLocks noGrp="1" noChangeAspect="1"/>
          </p:cNvPicPr>
          <p:nvPr>
            <p:ph idx="1"/>
          </p:nvPr>
        </p:nvPicPr>
        <p:blipFill rotWithShape="1">
          <a:blip r:embed="rId3"/>
          <a:srcRect b="54303"/>
          <a:stretch/>
        </p:blipFill>
        <p:spPr>
          <a:xfrm>
            <a:off x="28088" y="1234084"/>
            <a:ext cx="18288000" cy="4483182"/>
          </a:xfrm>
        </p:spPr>
      </p:pic>
      <p:pic>
        <p:nvPicPr>
          <p:cNvPr id="7" name="圖片 6">
            <a:extLst>
              <a:ext uri="{FF2B5EF4-FFF2-40B4-BE49-F238E27FC236}">
                <a16:creationId xmlns:a16="http://schemas.microsoft.com/office/drawing/2014/main" id="{5913FFBA-9BD5-4774-9AFC-E83012D34B1D}"/>
              </a:ext>
            </a:extLst>
          </p:cNvPr>
          <p:cNvPicPr>
            <a:picLocks noChangeAspect="1"/>
          </p:cNvPicPr>
          <p:nvPr/>
        </p:nvPicPr>
        <p:blipFill rotWithShape="1">
          <a:blip r:embed="rId4"/>
          <a:srcRect b="73133"/>
          <a:stretch/>
        </p:blipFill>
        <p:spPr>
          <a:xfrm>
            <a:off x="151211" y="6632385"/>
            <a:ext cx="17985578" cy="2592288"/>
          </a:xfrm>
          <a:prstGeom prst="rect">
            <a:avLst/>
          </a:prstGeom>
        </p:spPr>
      </p:pic>
      <p:sp>
        <p:nvSpPr>
          <p:cNvPr id="8" name="文字方塊 7">
            <a:extLst>
              <a:ext uri="{FF2B5EF4-FFF2-40B4-BE49-F238E27FC236}">
                <a16:creationId xmlns:a16="http://schemas.microsoft.com/office/drawing/2014/main" id="{47FC08EE-A5DB-45F4-A296-83EEEDF7558D}"/>
              </a:ext>
            </a:extLst>
          </p:cNvPr>
          <p:cNvSpPr txBox="1"/>
          <p:nvPr/>
        </p:nvSpPr>
        <p:spPr>
          <a:xfrm rot="10800000" flipV="1">
            <a:off x="14040544" y="5143500"/>
            <a:ext cx="720080" cy="573766"/>
          </a:xfrm>
          <a:prstGeom prst="rect">
            <a:avLst/>
          </a:prstGeom>
          <a:noFill/>
          <a:ln w="38100">
            <a:solidFill>
              <a:srgbClr val="FF00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CD067CA5-23F0-4C54-89A2-9EA0B8A8D687}"/>
              </a:ext>
            </a:extLst>
          </p:cNvPr>
          <p:cNvSpPr txBox="1"/>
          <p:nvPr/>
        </p:nvSpPr>
        <p:spPr>
          <a:xfrm rot="10800000" flipV="1">
            <a:off x="12528376" y="6871692"/>
            <a:ext cx="1296144" cy="573766"/>
          </a:xfrm>
          <a:prstGeom prst="rect">
            <a:avLst/>
          </a:prstGeom>
          <a:noFill/>
          <a:ln w="38100">
            <a:solidFill>
              <a:srgbClr val="FFC000"/>
            </a:solidFill>
          </a:ln>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91A1AF6E-58B1-4BCB-AD52-AA507ADD18DB}"/>
              </a:ext>
            </a:extLst>
          </p:cNvPr>
          <p:cNvSpPr txBox="1"/>
          <p:nvPr/>
        </p:nvSpPr>
        <p:spPr>
          <a:xfrm rot="10800000" flipV="1">
            <a:off x="131859" y="7941437"/>
            <a:ext cx="4249808" cy="573766"/>
          </a:xfrm>
          <a:prstGeom prst="rect">
            <a:avLst/>
          </a:prstGeom>
          <a:noFill/>
          <a:ln w="38100">
            <a:solidFill>
              <a:srgbClr val="FFFF00"/>
            </a:solidFill>
          </a:ln>
        </p:spPr>
        <p:txBody>
          <a:bodyPr wrap="square" rtlCol="0">
            <a:spAutoFit/>
          </a:bodyPr>
          <a:lstStyle/>
          <a:p>
            <a:endParaRPr lang="zh-TW" altLang="en-US" dirty="0"/>
          </a:p>
        </p:txBody>
      </p:sp>
    </p:spTree>
    <p:extLst>
      <p:ext uri="{BB962C8B-B14F-4D97-AF65-F5344CB8AC3E}">
        <p14:creationId xmlns:p14="http://schemas.microsoft.com/office/powerpoint/2010/main" val="140188418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Result</a:t>
            </a:r>
            <a:endParaRPr lang="zh-TW" altLang="en-US" dirty="0"/>
          </a:p>
        </p:txBody>
      </p:sp>
      <p:pic>
        <p:nvPicPr>
          <p:cNvPr id="5" name="內容版面配置區 4">
            <a:extLst>
              <a:ext uri="{FF2B5EF4-FFF2-40B4-BE49-F238E27FC236}">
                <a16:creationId xmlns:a16="http://schemas.microsoft.com/office/drawing/2014/main" id="{010844B6-7E54-4F14-85C5-E0C13838601E}"/>
              </a:ext>
            </a:extLst>
          </p:cNvPr>
          <p:cNvPicPr>
            <a:picLocks noGrp="1" noChangeAspect="1"/>
          </p:cNvPicPr>
          <p:nvPr>
            <p:ph idx="1"/>
          </p:nvPr>
        </p:nvPicPr>
        <p:blipFill>
          <a:blip r:embed="rId3"/>
          <a:stretch>
            <a:fillRect/>
          </a:stretch>
        </p:blipFill>
        <p:spPr>
          <a:xfrm>
            <a:off x="706331" y="1218125"/>
            <a:ext cx="16875338" cy="9052916"/>
          </a:xfrm>
        </p:spPr>
      </p:pic>
      <p:sp>
        <p:nvSpPr>
          <p:cNvPr id="6" name="文字方塊 5">
            <a:extLst>
              <a:ext uri="{FF2B5EF4-FFF2-40B4-BE49-F238E27FC236}">
                <a16:creationId xmlns:a16="http://schemas.microsoft.com/office/drawing/2014/main" id="{6BEE9C53-9E9A-4A65-B69F-7474D80ACF0B}"/>
              </a:ext>
            </a:extLst>
          </p:cNvPr>
          <p:cNvSpPr txBox="1"/>
          <p:nvPr/>
        </p:nvSpPr>
        <p:spPr>
          <a:xfrm rot="10800000" flipV="1">
            <a:off x="503039" y="5269811"/>
            <a:ext cx="2232248"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47CAFD8-479E-42DB-9DCB-2EE82CB98DED}"/>
              </a:ext>
            </a:extLst>
          </p:cNvPr>
          <p:cNvSpPr txBox="1"/>
          <p:nvPr/>
        </p:nvSpPr>
        <p:spPr>
          <a:xfrm rot="10800000" flipV="1">
            <a:off x="11304240" y="7015708"/>
            <a:ext cx="2232248" cy="504056"/>
          </a:xfrm>
          <a:prstGeom prst="rect">
            <a:avLst/>
          </a:prstGeom>
          <a:noFill/>
          <a:ln w="38100">
            <a:solidFill>
              <a:srgbClr val="FFC0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8FA27348-9F3F-4975-8B71-69DC912DCA51}"/>
              </a:ext>
            </a:extLst>
          </p:cNvPr>
          <p:cNvSpPr txBox="1"/>
          <p:nvPr/>
        </p:nvSpPr>
        <p:spPr>
          <a:xfrm rot="10800000" flipV="1">
            <a:off x="13752512" y="3703340"/>
            <a:ext cx="3672408" cy="6120680"/>
          </a:xfrm>
          <a:prstGeom prst="rect">
            <a:avLst/>
          </a:prstGeom>
          <a:noFill/>
          <a:ln w="38100">
            <a:solidFill>
              <a:srgbClr val="FFFF00"/>
            </a:solidFill>
          </a:ln>
        </p:spPr>
        <p:txBody>
          <a:bodyPr wrap="square" rtlCol="0">
            <a:spAutoFit/>
          </a:bodyPr>
          <a:lstStyle/>
          <a:p>
            <a:endParaRPr lang="zh-TW" altLang="en-US" dirty="0"/>
          </a:p>
        </p:txBody>
      </p:sp>
      <p:sp>
        <p:nvSpPr>
          <p:cNvPr id="10" name="箭號: 向右 9">
            <a:extLst>
              <a:ext uri="{FF2B5EF4-FFF2-40B4-BE49-F238E27FC236}">
                <a16:creationId xmlns:a16="http://schemas.microsoft.com/office/drawing/2014/main" id="{9E7B3AD4-0D2A-4D7E-A880-5F862302841A}"/>
              </a:ext>
            </a:extLst>
          </p:cNvPr>
          <p:cNvSpPr/>
          <p:nvPr/>
        </p:nvSpPr>
        <p:spPr>
          <a:xfrm rot="10800000">
            <a:off x="12420364" y="8691531"/>
            <a:ext cx="1656184" cy="504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3CF71F93-6A84-4CB6-B994-35E95DA80BB2}"/>
              </a:ext>
            </a:extLst>
          </p:cNvPr>
          <p:cNvSpPr/>
          <p:nvPr/>
        </p:nvSpPr>
        <p:spPr>
          <a:xfrm>
            <a:off x="11160224" y="8691531"/>
            <a:ext cx="1152128" cy="628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/id</a:t>
            </a:r>
            <a:endParaRPr lang="zh-TW" altLang="en-US" dirty="0"/>
          </a:p>
        </p:txBody>
      </p:sp>
    </p:spTree>
    <p:extLst>
      <p:ext uri="{BB962C8B-B14F-4D97-AF65-F5344CB8AC3E}">
        <p14:creationId xmlns:p14="http://schemas.microsoft.com/office/powerpoint/2010/main" val="233602113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an Azure Queue Storage output binding</a:t>
            </a:r>
            <a:endParaRPr lang="zh-TW" altLang="en-US" dirty="0"/>
          </a:p>
        </p:txBody>
      </p:sp>
      <p:pic>
        <p:nvPicPr>
          <p:cNvPr id="5" name="內容版面配置區 4">
            <a:extLst>
              <a:ext uri="{FF2B5EF4-FFF2-40B4-BE49-F238E27FC236}">
                <a16:creationId xmlns:a16="http://schemas.microsoft.com/office/drawing/2014/main" id="{B660F850-9693-4477-B6FA-02338A6C27F6}"/>
              </a:ext>
            </a:extLst>
          </p:cNvPr>
          <p:cNvPicPr>
            <a:picLocks noGrp="1" noChangeAspect="1"/>
          </p:cNvPicPr>
          <p:nvPr>
            <p:ph idx="1"/>
          </p:nvPr>
        </p:nvPicPr>
        <p:blipFill>
          <a:blip r:embed="rId3"/>
          <a:stretch>
            <a:fillRect/>
          </a:stretch>
        </p:blipFill>
        <p:spPr>
          <a:xfrm>
            <a:off x="670820" y="1216512"/>
            <a:ext cx="16946360" cy="9091016"/>
          </a:xfrm>
        </p:spPr>
      </p:pic>
      <p:sp>
        <p:nvSpPr>
          <p:cNvPr id="6" name="文字方塊 5">
            <a:extLst>
              <a:ext uri="{FF2B5EF4-FFF2-40B4-BE49-F238E27FC236}">
                <a16:creationId xmlns:a16="http://schemas.microsoft.com/office/drawing/2014/main" id="{C752F1FE-35C4-4BB5-98D8-B053FBF015E9}"/>
              </a:ext>
            </a:extLst>
          </p:cNvPr>
          <p:cNvSpPr txBox="1"/>
          <p:nvPr/>
        </p:nvSpPr>
        <p:spPr>
          <a:xfrm rot="10800000" flipV="1">
            <a:off x="11088216" y="7519764"/>
            <a:ext cx="2232248" cy="50405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63AAE04-0CFF-450D-B061-5CC4C018DEA9}"/>
              </a:ext>
            </a:extLst>
          </p:cNvPr>
          <p:cNvSpPr txBox="1"/>
          <p:nvPr/>
        </p:nvSpPr>
        <p:spPr>
          <a:xfrm rot="10800000" flipV="1">
            <a:off x="13752512" y="5221000"/>
            <a:ext cx="3672408" cy="4170972"/>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8953716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Replace index.js</a:t>
            </a:r>
            <a:endParaRPr lang="zh-TW" altLang="en-US" dirty="0"/>
          </a:p>
        </p:txBody>
      </p:sp>
      <p:pic>
        <p:nvPicPr>
          <p:cNvPr id="5" name="內容版面配置區 4">
            <a:extLst>
              <a:ext uri="{FF2B5EF4-FFF2-40B4-BE49-F238E27FC236}">
                <a16:creationId xmlns:a16="http://schemas.microsoft.com/office/drawing/2014/main" id="{A97E47AC-AEB8-4133-87B8-FBF1C6217427}"/>
              </a:ext>
            </a:extLst>
          </p:cNvPr>
          <p:cNvPicPr>
            <a:picLocks noGrp="1" noChangeAspect="1"/>
          </p:cNvPicPr>
          <p:nvPr>
            <p:ph idx="1"/>
          </p:nvPr>
        </p:nvPicPr>
        <p:blipFill>
          <a:blip r:embed="rId3"/>
          <a:stretch>
            <a:fillRect/>
          </a:stretch>
        </p:blipFill>
        <p:spPr>
          <a:xfrm>
            <a:off x="706331" y="1234084"/>
            <a:ext cx="16875338" cy="9052916"/>
          </a:xfrm>
        </p:spPr>
      </p:pic>
      <p:sp>
        <p:nvSpPr>
          <p:cNvPr id="6" name="文字方塊 5">
            <a:extLst>
              <a:ext uri="{FF2B5EF4-FFF2-40B4-BE49-F238E27FC236}">
                <a16:creationId xmlns:a16="http://schemas.microsoft.com/office/drawing/2014/main" id="{6DF039CE-8F78-437F-9E10-7D35FDFC0797}"/>
              </a:ext>
            </a:extLst>
          </p:cNvPr>
          <p:cNvSpPr txBox="1"/>
          <p:nvPr/>
        </p:nvSpPr>
        <p:spPr>
          <a:xfrm rot="10800000" flipV="1">
            <a:off x="4103440" y="4881944"/>
            <a:ext cx="5256584" cy="465404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6F2E6608-F5F6-4374-94DE-A5B4258EDD28}"/>
              </a:ext>
            </a:extLst>
          </p:cNvPr>
          <p:cNvSpPr txBox="1"/>
          <p:nvPr/>
        </p:nvSpPr>
        <p:spPr>
          <a:xfrm rot="10800000" flipV="1">
            <a:off x="3671392" y="3679289"/>
            <a:ext cx="1143744" cy="51244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03557021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Azure Functions</a:t>
            </a:r>
            <a:endParaRPr lang="zh-TW" altLang="en-US" dirty="0"/>
          </a:p>
        </p:txBody>
      </p:sp>
      <p:graphicFrame>
        <p:nvGraphicFramePr>
          <p:cNvPr id="18" name="內容版面配置區 17">
            <a:extLst>
              <a:ext uri="{FF2B5EF4-FFF2-40B4-BE49-F238E27FC236}">
                <a16:creationId xmlns:a16="http://schemas.microsoft.com/office/drawing/2014/main" id="{94F27A21-F19E-4FC7-A14C-4C2D9E7ECBC5}"/>
              </a:ext>
            </a:extLst>
          </p:cNvPr>
          <p:cNvGraphicFramePr>
            <a:graphicFrameLocks noGrp="1"/>
          </p:cNvGraphicFramePr>
          <p:nvPr>
            <p:ph idx="1"/>
            <p:extLst>
              <p:ext uri="{D42A27DB-BD31-4B8C-83A1-F6EECF244321}">
                <p14:modId xmlns:p14="http://schemas.microsoft.com/office/powerpoint/2010/main" val="3203471742"/>
              </p:ext>
            </p:extLst>
          </p:nvPr>
        </p:nvGraphicFramePr>
        <p:xfrm>
          <a:off x="647056" y="1726748"/>
          <a:ext cx="7848872" cy="8501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文字方塊 18">
            <a:extLst>
              <a:ext uri="{FF2B5EF4-FFF2-40B4-BE49-F238E27FC236}">
                <a16:creationId xmlns:a16="http://schemas.microsoft.com/office/drawing/2014/main" id="{4C117828-310D-47C9-A512-313EC1F6DE5B}"/>
              </a:ext>
            </a:extLst>
          </p:cNvPr>
          <p:cNvSpPr txBox="1"/>
          <p:nvPr/>
        </p:nvSpPr>
        <p:spPr>
          <a:xfrm>
            <a:off x="6703588" y="6037462"/>
            <a:ext cx="1811040" cy="1107996"/>
          </a:xfrm>
          <a:prstGeom prst="rect">
            <a:avLst/>
          </a:prstGeom>
          <a:solidFill>
            <a:schemeClr val="bg1">
              <a:lumMod val="65000"/>
              <a:lumOff val="35000"/>
            </a:schemeClr>
          </a:solidFill>
        </p:spPr>
        <p:txBody>
          <a:bodyPr wrap="square" rtlCol="0">
            <a:spAutoFit/>
          </a:bodyPr>
          <a:lstStyle/>
          <a:p>
            <a:r>
              <a:rPr lang="en-US" altLang="zh-TW" sz="6600" dirty="0" err="1"/>
              <a:t>FaaS</a:t>
            </a:r>
            <a:endParaRPr lang="zh-TW" altLang="en-US" sz="6600" dirty="0"/>
          </a:p>
        </p:txBody>
      </p:sp>
      <p:pic>
        <p:nvPicPr>
          <p:cNvPr id="21" name="內容版面配置區 6">
            <a:extLst>
              <a:ext uri="{FF2B5EF4-FFF2-40B4-BE49-F238E27FC236}">
                <a16:creationId xmlns:a16="http://schemas.microsoft.com/office/drawing/2014/main" id="{2956C1C0-4079-4BA3-A951-344E71B66D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96761" y="5382042"/>
            <a:ext cx="915119" cy="915119"/>
          </a:xfrm>
          <a:prstGeom prst="rect">
            <a:avLst/>
          </a:prstGeom>
        </p:spPr>
      </p:pic>
      <p:pic>
        <p:nvPicPr>
          <p:cNvPr id="23" name="圖片 22">
            <a:extLst>
              <a:ext uri="{FF2B5EF4-FFF2-40B4-BE49-F238E27FC236}">
                <a16:creationId xmlns:a16="http://schemas.microsoft.com/office/drawing/2014/main" id="{6D84E888-250B-4CD6-AD85-0B9B61CDA6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9855" y="6591460"/>
            <a:ext cx="3384376" cy="1776798"/>
          </a:xfrm>
          <a:prstGeom prst="rect">
            <a:avLst/>
          </a:prstGeom>
        </p:spPr>
      </p:pic>
      <p:pic>
        <p:nvPicPr>
          <p:cNvPr id="32" name="圖片 31">
            <a:extLst>
              <a:ext uri="{FF2B5EF4-FFF2-40B4-BE49-F238E27FC236}">
                <a16:creationId xmlns:a16="http://schemas.microsoft.com/office/drawing/2014/main" id="{D77321D5-ECFE-42AE-9689-C97A4D3B6A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86425" y="5319697"/>
            <a:ext cx="2751778" cy="838956"/>
          </a:xfrm>
          <a:prstGeom prst="rect">
            <a:avLst/>
          </a:prstGeom>
        </p:spPr>
      </p:pic>
      <p:pic>
        <p:nvPicPr>
          <p:cNvPr id="34" name="圖形 33" descr="使用者">
            <a:extLst>
              <a:ext uri="{FF2B5EF4-FFF2-40B4-BE49-F238E27FC236}">
                <a16:creationId xmlns:a16="http://schemas.microsoft.com/office/drawing/2014/main" id="{071034A9-6D7F-4C0F-B813-8F1D854DF2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72175" y="5519897"/>
            <a:ext cx="1969368" cy="1969368"/>
          </a:xfrm>
          <a:prstGeom prst="rect">
            <a:avLst/>
          </a:prstGeom>
        </p:spPr>
      </p:pic>
      <p:sp>
        <p:nvSpPr>
          <p:cNvPr id="42" name="箭號: 向右 41">
            <a:extLst>
              <a:ext uri="{FF2B5EF4-FFF2-40B4-BE49-F238E27FC236}">
                <a16:creationId xmlns:a16="http://schemas.microsoft.com/office/drawing/2014/main" id="{EF727F32-8080-449A-8322-B59F8642CF03}"/>
              </a:ext>
            </a:extLst>
          </p:cNvPr>
          <p:cNvSpPr/>
          <p:nvPr/>
        </p:nvSpPr>
        <p:spPr>
          <a:xfrm rot="19588633">
            <a:off x="8667328" y="6099085"/>
            <a:ext cx="1113199"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箭號: 向右 42">
            <a:extLst>
              <a:ext uri="{FF2B5EF4-FFF2-40B4-BE49-F238E27FC236}">
                <a16:creationId xmlns:a16="http://schemas.microsoft.com/office/drawing/2014/main" id="{5E8512DA-3CD2-44A2-A6D3-9A38E9819B43}"/>
              </a:ext>
            </a:extLst>
          </p:cNvPr>
          <p:cNvSpPr/>
          <p:nvPr/>
        </p:nvSpPr>
        <p:spPr>
          <a:xfrm rot="2096078">
            <a:off x="8663678" y="6804405"/>
            <a:ext cx="1113199"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箭號: 向右 43">
            <a:extLst>
              <a:ext uri="{FF2B5EF4-FFF2-40B4-BE49-F238E27FC236}">
                <a16:creationId xmlns:a16="http://schemas.microsoft.com/office/drawing/2014/main" id="{B9153693-2FE9-4536-A8B7-5AE63FAF6900}"/>
              </a:ext>
            </a:extLst>
          </p:cNvPr>
          <p:cNvSpPr/>
          <p:nvPr/>
        </p:nvSpPr>
        <p:spPr>
          <a:xfrm rot="8639828">
            <a:off x="12996554" y="7097175"/>
            <a:ext cx="1113199"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箭號: 向右 45">
            <a:extLst>
              <a:ext uri="{FF2B5EF4-FFF2-40B4-BE49-F238E27FC236}">
                <a16:creationId xmlns:a16="http://schemas.microsoft.com/office/drawing/2014/main" id="{9904A8C9-FD0D-4502-8C5B-830F4BF390E7}"/>
              </a:ext>
            </a:extLst>
          </p:cNvPr>
          <p:cNvSpPr/>
          <p:nvPr/>
        </p:nvSpPr>
        <p:spPr>
          <a:xfrm rot="12386466">
            <a:off x="12885729" y="5870621"/>
            <a:ext cx="1113199"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4" name="圖片 53">
            <a:extLst>
              <a:ext uri="{FF2B5EF4-FFF2-40B4-BE49-F238E27FC236}">
                <a16:creationId xmlns:a16="http://schemas.microsoft.com/office/drawing/2014/main" id="{D46D72B4-94FF-434E-9CEE-ED1BF23ED60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26896" y="5326893"/>
            <a:ext cx="915120" cy="915120"/>
          </a:xfrm>
          <a:prstGeom prst="rect">
            <a:avLst/>
          </a:prstGeom>
        </p:spPr>
      </p:pic>
      <p:pic>
        <p:nvPicPr>
          <p:cNvPr id="55" name="內容版面配置區 6">
            <a:extLst>
              <a:ext uri="{FF2B5EF4-FFF2-40B4-BE49-F238E27FC236}">
                <a16:creationId xmlns:a16="http://schemas.microsoft.com/office/drawing/2014/main" id="{FC922B64-3C4E-4AB8-8712-5592DCA479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7616" y="116204"/>
            <a:ext cx="1610544" cy="1610544"/>
          </a:xfrm>
          <a:prstGeom prst="rect">
            <a:avLst/>
          </a:prstGeom>
        </p:spPr>
      </p:pic>
    </p:spTree>
    <p:extLst>
      <p:ext uri="{BB962C8B-B14F-4D97-AF65-F5344CB8AC3E}">
        <p14:creationId xmlns:p14="http://schemas.microsoft.com/office/powerpoint/2010/main" val="265235755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Writing message to queue - 1</a:t>
            </a:r>
            <a:endParaRPr lang="zh-TW" altLang="en-US" dirty="0"/>
          </a:p>
        </p:txBody>
      </p:sp>
      <p:sp>
        <p:nvSpPr>
          <p:cNvPr id="7" name="內容版面配置區 6">
            <a:extLst>
              <a:ext uri="{FF2B5EF4-FFF2-40B4-BE49-F238E27FC236}">
                <a16:creationId xmlns:a16="http://schemas.microsoft.com/office/drawing/2014/main" id="{388D2C3C-A9D8-4355-995A-44F09BB75FB3}"/>
              </a:ext>
            </a:extLst>
          </p:cNvPr>
          <p:cNvSpPr>
            <a:spLocks noGrp="1"/>
          </p:cNvSpPr>
          <p:nvPr>
            <p:ph idx="1"/>
          </p:nvPr>
        </p:nvSpPr>
        <p:spPr/>
        <p:txBody>
          <a:bodyPr/>
          <a:lstStyle/>
          <a:p>
            <a:endParaRPr lang="zh-TW" altLang="en-US"/>
          </a:p>
        </p:txBody>
      </p:sp>
      <p:pic>
        <p:nvPicPr>
          <p:cNvPr id="9" name="圖片 8">
            <a:extLst>
              <a:ext uri="{FF2B5EF4-FFF2-40B4-BE49-F238E27FC236}">
                <a16:creationId xmlns:a16="http://schemas.microsoft.com/office/drawing/2014/main" id="{448BEBA2-E440-4BEF-8895-E9242D8A5300}"/>
              </a:ext>
            </a:extLst>
          </p:cNvPr>
          <p:cNvPicPr>
            <a:picLocks noChangeAspect="1"/>
          </p:cNvPicPr>
          <p:nvPr/>
        </p:nvPicPr>
        <p:blipFill>
          <a:blip r:embed="rId3"/>
          <a:stretch>
            <a:fillRect/>
          </a:stretch>
        </p:blipFill>
        <p:spPr>
          <a:xfrm>
            <a:off x="579264" y="1081317"/>
            <a:ext cx="17129471" cy="9189247"/>
          </a:xfrm>
          <a:prstGeom prst="rect">
            <a:avLst/>
          </a:prstGeom>
        </p:spPr>
      </p:pic>
      <p:sp>
        <p:nvSpPr>
          <p:cNvPr id="5" name="文字方塊 4">
            <a:extLst>
              <a:ext uri="{FF2B5EF4-FFF2-40B4-BE49-F238E27FC236}">
                <a16:creationId xmlns:a16="http://schemas.microsoft.com/office/drawing/2014/main" id="{9C5D8733-0A8A-4D35-BC16-68733E0DE101}"/>
              </a:ext>
            </a:extLst>
          </p:cNvPr>
          <p:cNvSpPr txBox="1"/>
          <p:nvPr/>
        </p:nvSpPr>
        <p:spPr>
          <a:xfrm rot="10800000" flipV="1">
            <a:off x="10656167" y="7951811"/>
            <a:ext cx="6717430" cy="1741491"/>
          </a:xfrm>
          <a:prstGeom prst="rect">
            <a:avLst/>
          </a:prstGeom>
          <a:noFill/>
          <a:ln w="38100">
            <a:solidFill>
              <a:srgbClr val="FFC000"/>
            </a:solidFill>
          </a:ln>
        </p:spPr>
        <p:txBody>
          <a:bodyPr wrap="square" rtlCol="0">
            <a:spAutoFit/>
          </a:bodyPr>
          <a:lstStyle/>
          <a:p>
            <a:endParaRPr lang="zh-TW" altLang="en-US" dirty="0"/>
          </a:p>
        </p:txBody>
      </p:sp>
      <p:sp>
        <p:nvSpPr>
          <p:cNvPr id="6" name="文字方塊 5">
            <a:extLst>
              <a:ext uri="{FF2B5EF4-FFF2-40B4-BE49-F238E27FC236}">
                <a16:creationId xmlns:a16="http://schemas.microsoft.com/office/drawing/2014/main" id="{0F139112-8DA3-4276-B0D9-2945210A3CFB}"/>
              </a:ext>
            </a:extLst>
          </p:cNvPr>
          <p:cNvSpPr txBox="1"/>
          <p:nvPr/>
        </p:nvSpPr>
        <p:spPr>
          <a:xfrm rot="10800000" flipV="1">
            <a:off x="6479704" y="3703340"/>
            <a:ext cx="1152128" cy="445347"/>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68022580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Writing message to queue - 2</a:t>
            </a:r>
            <a:endParaRPr lang="zh-TW" altLang="en-US" dirty="0"/>
          </a:p>
        </p:txBody>
      </p:sp>
      <p:pic>
        <p:nvPicPr>
          <p:cNvPr id="5" name="內容版面配置區 4">
            <a:extLst>
              <a:ext uri="{FF2B5EF4-FFF2-40B4-BE49-F238E27FC236}">
                <a16:creationId xmlns:a16="http://schemas.microsoft.com/office/drawing/2014/main" id="{81F5DCEC-5CC4-4572-A63F-F8F6A17451A3}"/>
              </a:ext>
            </a:extLst>
          </p:cNvPr>
          <p:cNvPicPr>
            <a:picLocks noGrp="1" noChangeAspect="1"/>
          </p:cNvPicPr>
          <p:nvPr>
            <p:ph idx="1"/>
          </p:nvPr>
        </p:nvPicPr>
        <p:blipFill>
          <a:blip r:embed="rId3"/>
          <a:stretch>
            <a:fillRect/>
          </a:stretch>
        </p:blipFill>
        <p:spPr>
          <a:xfrm>
            <a:off x="808251" y="1227992"/>
            <a:ext cx="16694806" cy="8956068"/>
          </a:xfrm>
        </p:spPr>
      </p:pic>
      <p:sp>
        <p:nvSpPr>
          <p:cNvPr id="6" name="文字方塊 5">
            <a:extLst>
              <a:ext uri="{FF2B5EF4-FFF2-40B4-BE49-F238E27FC236}">
                <a16:creationId xmlns:a16="http://schemas.microsoft.com/office/drawing/2014/main" id="{487B056F-F718-4D82-978D-9AF11DE8715B}"/>
              </a:ext>
            </a:extLst>
          </p:cNvPr>
          <p:cNvSpPr txBox="1"/>
          <p:nvPr/>
        </p:nvSpPr>
        <p:spPr>
          <a:xfrm rot="10800000" flipV="1">
            <a:off x="10368135" y="4423420"/>
            <a:ext cx="6881411" cy="4752528"/>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28889860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Verify that a message is written to the queue - 1</a:t>
            </a:r>
          </a:p>
        </p:txBody>
      </p:sp>
      <p:pic>
        <p:nvPicPr>
          <p:cNvPr id="5" name="內容版面配置區 4">
            <a:extLst>
              <a:ext uri="{FF2B5EF4-FFF2-40B4-BE49-F238E27FC236}">
                <a16:creationId xmlns:a16="http://schemas.microsoft.com/office/drawing/2014/main" id="{A21AB306-4E44-4045-B115-966E6B7406E1}"/>
              </a:ext>
            </a:extLst>
          </p:cNvPr>
          <p:cNvPicPr>
            <a:picLocks noGrp="1" noChangeAspect="1"/>
          </p:cNvPicPr>
          <p:nvPr>
            <p:ph idx="1"/>
          </p:nvPr>
        </p:nvPicPr>
        <p:blipFill>
          <a:blip r:embed="rId3"/>
          <a:stretch>
            <a:fillRect/>
          </a:stretch>
        </p:blipFill>
        <p:spPr>
          <a:xfrm>
            <a:off x="1038453" y="1245856"/>
            <a:ext cx="16810309" cy="9018031"/>
          </a:xfrm>
        </p:spPr>
      </p:pic>
      <p:sp>
        <p:nvSpPr>
          <p:cNvPr id="6" name="文字方塊 5">
            <a:extLst>
              <a:ext uri="{FF2B5EF4-FFF2-40B4-BE49-F238E27FC236}">
                <a16:creationId xmlns:a16="http://schemas.microsoft.com/office/drawing/2014/main" id="{00956323-74ED-4888-AD94-BF2D6745F36A}"/>
              </a:ext>
            </a:extLst>
          </p:cNvPr>
          <p:cNvSpPr txBox="1"/>
          <p:nvPr/>
        </p:nvSpPr>
        <p:spPr>
          <a:xfrm rot="10800000" flipV="1">
            <a:off x="439238" y="2911252"/>
            <a:ext cx="5752434" cy="720080"/>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B19C4DE9-CD55-43F3-9FC4-BA68AD4A23A3}"/>
              </a:ext>
            </a:extLst>
          </p:cNvPr>
          <p:cNvSpPr txBox="1"/>
          <p:nvPr/>
        </p:nvSpPr>
        <p:spPr>
          <a:xfrm rot="10800000" flipV="1">
            <a:off x="4175448" y="5431531"/>
            <a:ext cx="2232248" cy="288033"/>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201506390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Verify that a message is written to the queue - 2</a:t>
            </a:r>
            <a:endParaRPr lang="zh-TW" altLang="en-US" dirty="0"/>
          </a:p>
        </p:txBody>
      </p:sp>
      <p:pic>
        <p:nvPicPr>
          <p:cNvPr id="5" name="內容版面配置區 4">
            <a:extLst>
              <a:ext uri="{FF2B5EF4-FFF2-40B4-BE49-F238E27FC236}">
                <a16:creationId xmlns:a16="http://schemas.microsoft.com/office/drawing/2014/main" id="{AC06A679-75D8-4434-AA58-D3239F3CE3DB}"/>
              </a:ext>
            </a:extLst>
          </p:cNvPr>
          <p:cNvPicPr>
            <a:picLocks noGrp="1" noChangeAspect="1"/>
          </p:cNvPicPr>
          <p:nvPr>
            <p:ph idx="1"/>
          </p:nvPr>
        </p:nvPicPr>
        <p:blipFill>
          <a:blip r:embed="rId3"/>
          <a:stretch>
            <a:fillRect/>
          </a:stretch>
        </p:blipFill>
        <p:spPr>
          <a:xfrm>
            <a:off x="791072" y="1234084"/>
            <a:ext cx="16706581" cy="8962385"/>
          </a:xfrm>
        </p:spPr>
      </p:pic>
      <p:sp>
        <p:nvSpPr>
          <p:cNvPr id="6" name="文字方塊 5">
            <a:extLst>
              <a:ext uri="{FF2B5EF4-FFF2-40B4-BE49-F238E27FC236}">
                <a16:creationId xmlns:a16="http://schemas.microsoft.com/office/drawing/2014/main" id="{62F19F70-8479-4B36-A924-EB8CBD753D20}"/>
              </a:ext>
            </a:extLst>
          </p:cNvPr>
          <p:cNvSpPr txBox="1"/>
          <p:nvPr/>
        </p:nvSpPr>
        <p:spPr>
          <a:xfrm rot="10800000" flipV="1">
            <a:off x="3383360" y="4927476"/>
            <a:ext cx="13681520" cy="144016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27256352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20922-61D8-4E38-8951-5DE2FECD2CB6}"/>
              </a:ext>
            </a:extLst>
          </p:cNvPr>
          <p:cNvSpPr>
            <a:spLocks noGrp="1"/>
          </p:cNvSpPr>
          <p:nvPr>
            <p:ph type="title"/>
          </p:nvPr>
        </p:nvSpPr>
        <p:spPr/>
        <p:txBody>
          <a:bodyPr/>
          <a:lstStyle/>
          <a:p>
            <a:r>
              <a:rPr lang="en-US" altLang="zh-TW" dirty="0"/>
              <a:t>05</a:t>
            </a:r>
            <a:endParaRPr lang="zh-TW" altLang="en-US" dirty="0"/>
          </a:p>
        </p:txBody>
      </p:sp>
      <p:sp>
        <p:nvSpPr>
          <p:cNvPr id="6" name="文字版面配置區 5">
            <a:extLst>
              <a:ext uri="{FF2B5EF4-FFF2-40B4-BE49-F238E27FC236}">
                <a16:creationId xmlns:a16="http://schemas.microsoft.com/office/drawing/2014/main" id="{4567AB0F-15A2-4C54-95B5-8901DD991D0E}"/>
              </a:ext>
            </a:extLst>
          </p:cNvPr>
          <p:cNvSpPr>
            <a:spLocks noGrp="1"/>
          </p:cNvSpPr>
          <p:nvPr>
            <p:ph type="body" sz="quarter" idx="18"/>
          </p:nvPr>
        </p:nvSpPr>
        <p:spPr/>
        <p:txBody>
          <a:bodyPr/>
          <a:lstStyle/>
          <a:p>
            <a:r>
              <a:rPr lang="en-US" altLang="zh-TW" sz="5400" dirty="0"/>
              <a:t>Create a long-running serverless workflow with Durable Functions</a:t>
            </a:r>
            <a:endParaRPr lang="zh-TW" altLang="en-US" sz="5400" dirty="0"/>
          </a:p>
        </p:txBody>
      </p:sp>
    </p:spTree>
    <p:extLst>
      <p:ext uri="{BB962C8B-B14F-4D97-AF65-F5344CB8AC3E}">
        <p14:creationId xmlns:p14="http://schemas.microsoft.com/office/powerpoint/2010/main" val="421649922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Abstract</a:t>
            </a:r>
            <a:endParaRPr lang="zh-TW" altLang="en-US" dirty="0"/>
          </a:p>
        </p:txBody>
      </p:sp>
      <p:pic>
        <p:nvPicPr>
          <p:cNvPr id="5" name="內容版面配置區 4">
            <a:extLst>
              <a:ext uri="{FF2B5EF4-FFF2-40B4-BE49-F238E27FC236}">
                <a16:creationId xmlns:a16="http://schemas.microsoft.com/office/drawing/2014/main" id="{491918CF-EB27-4D9D-B2A4-8C95FC5675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3330" y="1471092"/>
            <a:ext cx="12061340" cy="8329280"/>
          </a:xfrm>
        </p:spPr>
      </p:pic>
    </p:spTree>
    <p:extLst>
      <p:ext uri="{BB962C8B-B14F-4D97-AF65-F5344CB8AC3E}">
        <p14:creationId xmlns:p14="http://schemas.microsoft.com/office/powerpoint/2010/main" val="170984484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Install the durable-functions </a:t>
            </a:r>
            <a:r>
              <a:rPr lang="en-US" altLang="zh-TW" dirty="0" err="1"/>
              <a:t>npm</a:t>
            </a:r>
            <a:r>
              <a:rPr lang="en-US" altLang="zh-TW" dirty="0"/>
              <a:t> package - 1</a:t>
            </a:r>
          </a:p>
        </p:txBody>
      </p:sp>
      <p:pic>
        <p:nvPicPr>
          <p:cNvPr id="8" name="內容版面配置區 7">
            <a:extLst>
              <a:ext uri="{FF2B5EF4-FFF2-40B4-BE49-F238E27FC236}">
                <a16:creationId xmlns:a16="http://schemas.microsoft.com/office/drawing/2014/main" id="{D88391FA-D0EE-49B9-9E5B-FA99CF2E5CFD}"/>
              </a:ext>
            </a:extLst>
          </p:cNvPr>
          <p:cNvPicPr>
            <a:picLocks noGrp="1" noChangeAspect="1"/>
          </p:cNvPicPr>
          <p:nvPr>
            <p:ph idx="1"/>
          </p:nvPr>
        </p:nvPicPr>
        <p:blipFill>
          <a:blip r:embed="rId3"/>
          <a:stretch>
            <a:fillRect/>
          </a:stretch>
        </p:blipFill>
        <p:spPr>
          <a:xfrm>
            <a:off x="772010" y="1304553"/>
            <a:ext cx="16743979" cy="8982447"/>
          </a:xfrm>
        </p:spPr>
      </p:pic>
      <p:sp>
        <p:nvSpPr>
          <p:cNvPr id="9" name="文字方塊 8">
            <a:extLst>
              <a:ext uri="{FF2B5EF4-FFF2-40B4-BE49-F238E27FC236}">
                <a16:creationId xmlns:a16="http://schemas.microsoft.com/office/drawing/2014/main" id="{C103C871-DF50-4F9C-89F2-23CFABE17D54}"/>
              </a:ext>
            </a:extLst>
          </p:cNvPr>
          <p:cNvSpPr txBox="1"/>
          <p:nvPr/>
        </p:nvSpPr>
        <p:spPr>
          <a:xfrm rot="10800000" flipV="1">
            <a:off x="575048" y="5543748"/>
            <a:ext cx="2664296" cy="504056"/>
          </a:xfrm>
          <a:prstGeom prst="rect">
            <a:avLst/>
          </a:prstGeom>
          <a:noFill/>
          <a:ln w="38100">
            <a:solidFill>
              <a:srgbClr val="FF0000"/>
            </a:solidFill>
          </a:ln>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489CCC10-C13F-4F2A-AD05-D137812345AA}"/>
              </a:ext>
            </a:extLst>
          </p:cNvPr>
          <p:cNvSpPr txBox="1"/>
          <p:nvPr/>
        </p:nvSpPr>
        <p:spPr>
          <a:xfrm rot="10800000" flipV="1">
            <a:off x="3743400" y="5039692"/>
            <a:ext cx="792088" cy="504056"/>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72190008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Install the durable-functions </a:t>
            </a:r>
            <a:r>
              <a:rPr lang="en-US" altLang="zh-TW" dirty="0" err="1"/>
              <a:t>npm</a:t>
            </a:r>
            <a:r>
              <a:rPr lang="en-US" altLang="zh-TW" dirty="0"/>
              <a:t> package - 2</a:t>
            </a:r>
            <a:endParaRPr lang="zh-TW" altLang="en-US" dirty="0"/>
          </a:p>
        </p:txBody>
      </p:sp>
      <p:pic>
        <p:nvPicPr>
          <p:cNvPr id="10" name="內容版面配置區 9">
            <a:extLst>
              <a:ext uri="{FF2B5EF4-FFF2-40B4-BE49-F238E27FC236}">
                <a16:creationId xmlns:a16="http://schemas.microsoft.com/office/drawing/2014/main" id="{83B3F6E2-6BD1-4CC3-8E80-CE97897089C9}"/>
              </a:ext>
            </a:extLst>
          </p:cNvPr>
          <p:cNvPicPr>
            <a:picLocks noGrp="1" noChangeAspect="1"/>
          </p:cNvPicPr>
          <p:nvPr>
            <p:ph idx="1"/>
          </p:nvPr>
        </p:nvPicPr>
        <p:blipFill>
          <a:blip r:embed="rId3"/>
          <a:stretch>
            <a:fillRect/>
          </a:stretch>
        </p:blipFill>
        <p:spPr>
          <a:xfrm>
            <a:off x="754705" y="1234084"/>
            <a:ext cx="16778589" cy="9001014"/>
          </a:xfrm>
        </p:spPr>
      </p:pic>
      <p:sp>
        <p:nvSpPr>
          <p:cNvPr id="6" name="文字方塊 5">
            <a:extLst>
              <a:ext uri="{FF2B5EF4-FFF2-40B4-BE49-F238E27FC236}">
                <a16:creationId xmlns:a16="http://schemas.microsoft.com/office/drawing/2014/main" id="{A3532946-EBCB-45E2-AC97-C9FBD8DC10FF}"/>
              </a:ext>
            </a:extLst>
          </p:cNvPr>
          <p:cNvSpPr txBox="1"/>
          <p:nvPr/>
        </p:nvSpPr>
        <p:spPr>
          <a:xfrm rot="10800000" flipV="1">
            <a:off x="575048" y="5935588"/>
            <a:ext cx="915416" cy="360040"/>
          </a:xfrm>
          <a:prstGeom prst="rect">
            <a:avLst/>
          </a:prstGeom>
          <a:noFill/>
          <a:ln w="38100">
            <a:solidFill>
              <a:srgbClr val="FF0000"/>
            </a:solidFill>
          </a:ln>
        </p:spPr>
        <p:txBody>
          <a:bodyPr wrap="square" rtlCol="0">
            <a:spAutoFit/>
          </a:bodyPr>
          <a:lstStyle/>
          <a:p>
            <a:endParaRPr lang="zh-TW" altLang="en-US" dirty="0"/>
          </a:p>
        </p:txBody>
      </p:sp>
      <p:sp>
        <p:nvSpPr>
          <p:cNvPr id="11" name="文字方塊 10">
            <a:extLst>
              <a:ext uri="{FF2B5EF4-FFF2-40B4-BE49-F238E27FC236}">
                <a16:creationId xmlns:a16="http://schemas.microsoft.com/office/drawing/2014/main" id="{3E7C17F7-E5E6-41AE-BA3A-648DCA0C31C8}"/>
              </a:ext>
            </a:extLst>
          </p:cNvPr>
          <p:cNvSpPr txBox="1"/>
          <p:nvPr/>
        </p:nvSpPr>
        <p:spPr>
          <a:xfrm rot="10800000" flipV="1">
            <a:off x="4247456" y="7591772"/>
            <a:ext cx="2808312" cy="576064"/>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59856728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Install the durable-functions </a:t>
            </a:r>
            <a:r>
              <a:rPr lang="en-US" altLang="zh-TW" dirty="0" err="1"/>
              <a:t>npm</a:t>
            </a:r>
            <a:r>
              <a:rPr lang="en-US" altLang="zh-TW" dirty="0"/>
              <a:t> package - 3</a:t>
            </a:r>
            <a:endParaRPr lang="zh-TW" altLang="en-US" dirty="0"/>
          </a:p>
        </p:txBody>
      </p:sp>
      <p:pic>
        <p:nvPicPr>
          <p:cNvPr id="5" name="內容版面配置區 4">
            <a:extLst>
              <a:ext uri="{FF2B5EF4-FFF2-40B4-BE49-F238E27FC236}">
                <a16:creationId xmlns:a16="http://schemas.microsoft.com/office/drawing/2014/main" id="{98AF57F3-C1B8-41B9-814B-C8A4E709A458}"/>
              </a:ext>
            </a:extLst>
          </p:cNvPr>
          <p:cNvPicPr>
            <a:picLocks noGrp="1" noChangeAspect="1"/>
          </p:cNvPicPr>
          <p:nvPr>
            <p:ph idx="1"/>
          </p:nvPr>
        </p:nvPicPr>
        <p:blipFill>
          <a:blip r:embed="rId3"/>
          <a:stretch>
            <a:fillRect/>
          </a:stretch>
        </p:blipFill>
        <p:spPr>
          <a:xfrm>
            <a:off x="787331" y="1234084"/>
            <a:ext cx="16875338" cy="9052916"/>
          </a:xfrm>
        </p:spPr>
      </p:pic>
      <p:sp>
        <p:nvSpPr>
          <p:cNvPr id="6" name="文字方塊 5">
            <a:extLst>
              <a:ext uri="{FF2B5EF4-FFF2-40B4-BE49-F238E27FC236}">
                <a16:creationId xmlns:a16="http://schemas.microsoft.com/office/drawing/2014/main" id="{92995DC9-1CF8-4C95-8FF3-4E09A1CEA375}"/>
              </a:ext>
            </a:extLst>
          </p:cNvPr>
          <p:cNvSpPr txBox="1"/>
          <p:nvPr/>
        </p:nvSpPr>
        <p:spPr>
          <a:xfrm>
            <a:off x="10368136" y="7303740"/>
            <a:ext cx="3096344" cy="1077218"/>
          </a:xfrm>
          <a:prstGeom prst="rect">
            <a:avLst/>
          </a:prstGeom>
          <a:solidFill>
            <a:srgbClr val="FFC000"/>
          </a:solidFill>
          <a:ln>
            <a:solidFill>
              <a:srgbClr val="FFC000"/>
            </a:solidFill>
          </a:ln>
        </p:spPr>
        <p:txBody>
          <a:bodyPr wrap="square" rtlCol="0">
            <a:spAutoFit/>
          </a:bodyPr>
          <a:lstStyle/>
          <a:p>
            <a:r>
              <a:rPr lang="en-US" altLang="zh-TW" dirty="0"/>
              <a:t>Ctrl + S</a:t>
            </a:r>
          </a:p>
          <a:p>
            <a:r>
              <a:rPr lang="en-US" altLang="zh-TW" dirty="0"/>
              <a:t>Ctrl + Q</a:t>
            </a:r>
            <a:endParaRPr lang="zh-TW" altLang="en-US" dirty="0"/>
          </a:p>
        </p:txBody>
      </p:sp>
      <p:sp>
        <p:nvSpPr>
          <p:cNvPr id="7" name="文字方塊 6">
            <a:extLst>
              <a:ext uri="{FF2B5EF4-FFF2-40B4-BE49-F238E27FC236}">
                <a16:creationId xmlns:a16="http://schemas.microsoft.com/office/drawing/2014/main" id="{E9FB286B-7FBB-4CCB-9660-424D53AE86C2}"/>
              </a:ext>
            </a:extLst>
          </p:cNvPr>
          <p:cNvSpPr txBox="1"/>
          <p:nvPr/>
        </p:nvSpPr>
        <p:spPr>
          <a:xfrm rot="10800000" flipV="1">
            <a:off x="4751512" y="3055268"/>
            <a:ext cx="2736304" cy="1368152"/>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24236780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內容版面配置區 12">
            <a:extLst>
              <a:ext uri="{FF2B5EF4-FFF2-40B4-BE49-F238E27FC236}">
                <a16:creationId xmlns:a16="http://schemas.microsoft.com/office/drawing/2014/main" id="{D568D725-02C5-4705-938E-A3CF95080B32}"/>
              </a:ext>
            </a:extLst>
          </p:cNvPr>
          <p:cNvPicPr>
            <a:picLocks noGrp="1" noChangeAspect="1"/>
          </p:cNvPicPr>
          <p:nvPr>
            <p:ph idx="1"/>
          </p:nvPr>
        </p:nvPicPr>
        <p:blipFill>
          <a:blip r:embed="rId3"/>
          <a:stretch>
            <a:fillRect/>
          </a:stretch>
        </p:blipFill>
        <p:spPr>
          <a:xfrm>
            <a:off x="516987" y="1250048"/>
            <a:ext cx="17005920" cy="9122968"/>
          </a:xfrm>
        </p:spPr>
      </p:pic>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Install the durable-functions </a:t>
            </a:r>
            <a:r>
              <a:rPr lang="en-US" altLang="zh-TW" dirty="0" err="1"/>
              <a:t>npm</a:t>
            </a:r>
            <a:r>
              <a:rPr lang="en-US" altLang="zh-TW" dirty="0"/>
              <a:t> package – 4</a:t>
            </a:r>
            <a:endParaRPr lang="zh-TW" altLang="en-US" dirty="0"/>
          </a:p>
        </p:txBody>
      </p:sp>
      <p:sp>
        <p:nvSpPr>
          <p:cNvPr id="6" name="文字方塊 5">
            <a:extLst>
              <a:ext uri="{FF2B5EF4-FFF2-40B4-BE49-F238E27FC236}">
                <a16:creationId xmlns:a16="http://schemas.microsoft.com/office/drawing/2014/main" id="{B7D5B8E8-B7C7-4212-9BF6-4FFE2252F57A}"/>
              </a:ext>
            </a:extLst>
          </p:cNvPr>
          <p:cNvSpPr txBox="1"/>
          <p:nvPr/>
        </p:nvSpPr>
        <p:spPr>
          <a:xfrm rot="10800000" flipV="1">
            <a:off x="133018" y="4999484"/>
            <a:ext cx="2890301" cy="498708"/>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232BF8AE-6280-4D45-8099-D3608CB11E95}"/>
              </a:ext>
            </a:extLst>
          </p:cNvPr>
          <p:cNvSpPr txBox="1"/>
          <p:nvPr/>
        </p:nvSpPr>
        <p:spPr>
          <a:xfrm rot="10800000" flipV="1">
            <a:off x="3599384" y="7591772"/>
            <a:ext cx="4392488" cy="426700"/>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56883921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Choose a Azure Serverless Service</a:t>
            </a:r>
            <a:endParaRPr lang="zh-TW" altLang="en-US" dirty="0"/>
          </a:p>
        </p:txBody>
      </p:sp>
      <p:pic>
        <p:nvPicPr>
          <p:cNvPr id="5" name="內容版面配置區 4">
            <a:extLst>
              <a:ext uri="{FF2B5EF4-FFF2-40B4-BE49-F238E27FC236}">
                <a16:creationId xmlns:a16="http://schemas.microsoft.com/office/drawing/2014/main" id="{BDAF333D-CC58-4855-969F-D1F97A9FD8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7216" y="2029154"/>
            <a:ext cx="14113568" cy="7938882"/>
          </a:xfrm>
        </p:spPr>
      </p:pic>
      <p:sp>
        <p:nvSpPr>
          <p:cNvPr id="7" name="文字方塊 6">
            <a:extLst>
              <a:ext uri="{FF2B5EF4-FFF2-40B4-BE49-F238E27FC236}">
                <a16:creationId xmlns:a16="http://schemas.microsoft.com/office/drawing/2014/main" id="{C9C7F523-B33A-4E7A-BB0A-C24525675941}"/>
              </a:ext>
            </a:extLst>
          </p:cNvPr>
          <p:cNvSpPr txBox="1"/>
          <p:nvPr/>
        </p:nvSpPr>
        <p:spPr>
          <a:xfrm rot="10800000" flipV="1">
            <a:off x="8099884" y="7807796"/>
            <a:ext cx="2124236" cy="1368152"/>
          </a:xfrm>
          <a:prstGeom prst="rect">
            <a:avLst/>
          </a:prstGeom>
          <a:noFill/>
          <a:ln w="38100">
            <a:solidFill>
              <a:srgbClr val="FF0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C677A76F-E311-4784-A802-7EEFF1BE8822}"/>
              </a:ext>
            </a:extLst>
          </p:cNvPr>
          <p:cNvSpPr txBox="1"/>
          <p:nvPr/>
        </p:nvSpPr>
        <p:spPr>
          <a:xfrm>
            <a:off x="11808296" y="101448"/>
            <a:ext cx="6488860" cy="1815882"/>
          </a:xfrm>
          <a:prstGeom prst="rect">
            <a:avLst/>
          </a:prstGeom>
          <a:noFill/>
        </p:spPr>
        <p:txBody>
          <a:bodyPr wrap="square" rtlCol="0">
            <a:spAutoFit/>
          </a:bodyPr>
          <a:lstStyle/>
          <a:p>
            <a:r>
              <a:rPr lang="en-US" altLang="zh-TW" sz="2800" dirty="0"/>
              <a:t>https://docs.microsoft.com/en-us/learn/modules/choose-azure-service-to-integrate-and-automate-business-processes/3-analyze-the-decision-criteria</a:t>
            </a:r>
            <a:endParaRPr lang="zh-TW" altLang="en-US" sz="2800" dirty="0"/>
          </a:p>
        </p:txBody>
      </p:sp>
    </p:spTree>
    <p:extLst>
      <p:ext uri="{BB962C8B-B14F-4D97-AF65-F5344CB8AC3E}">
        <p14:creationId xmlns:p14="http://schemas.microsoft.com/office/powerpoint/2010/main" val="269581839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Durable Functions Http start </a:t>
            </a:r>
            <a:endParaRPr lang="zh-TW" altLang="en-US" dirty="0"/>
          </a:p>
        </p:txBody>
      </p:sp>
      <p:pic>
        <p:nvPicPr>
          <p:cNvPr id="5" name="內容版面配置區 4">
            <a:extLst>
              <a:ext uri="{FF2B5EF4-FFF2-40B4-BE49-F238E27FC236}">
                <a16:creationId xmlns:a16="http://schemas.microsoft.com/office/drawing/2014/main" id="{A4F463D9-72B0-4944-B48A-C10B10F8C4B5}"/>
              </a:ext>
            </a:extLst>
          </p:cNvPr>
          <p:cNvPicPr>
            <a:picLocks noGrp="1" noChangeAspect="1"/>
          </p:cNvPicPr>
          <p:nvPr>
            <p:ph idx="1"/>
          </p:nvPr>
        </p:nvPicPr>
        <p:blipFill>
          <a:blip r:embed="rId3"/>
          <a:stretch>
            <a:fillRect/>
          </a:stretch>
        </p:blipFill>
        <p:spPr>
          <a:xfrm>
            <a:off x="719572" y="1234084"/>
            <a:ext cx="16848856" cy="9038709"/>
          </a:xfrm>
        </p:spPr>
      </p:pic>
      <p:sp>
        <p:nvSpPr>
          <p:cNvPr id="6" name="文字方塊 5">
            <a:extLst>
              <a:ext uri="{FF2B5EF4-FFF2-40B4-BE49-F238E27FC236}">
                <a16:creationId xmlns:a16="http://schemas.microsoft.com/office/drawing/2014/main" id="{6A805485-8D2E-4D82-A467-09A82F6514A2}"/>
              </a:ext>
            </a:extLst>
          </p:cNvPr>
          <p:cNvSpPr txBox="1"/>
          <p:nvPr/>
        </p:nvSpPr>
        <p:spPr>
          <a:xfrm rot="10800000" flipV="1">
            <a:off x="3743400" y="3847356"/>
            <a:ext cx="1018094" cy="354692"/>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049604FD-100F-4B6C-9B2B-C8280E6067A9}"/>
              </a:ext>
            </a:extLst>
          </p:cNvPr>
          <p:cNvSpPr txBox="1"/>
          <p:nvPr/>
        </p:nvSpPr>
        <p:spPr>
          <a:xfrm rot="10800000" flipV="1">
            <a:off x="8423920" y="4639444"/>
            <a:ext cx="6840760" cy="360040"/>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E91B6076-B1EE-4C56-8FC0-0F2175E64A52}"/>
              </a:ext>
            </a:extLst>
          </p:cNvPr>
          <p:cNvSpPr txBox="1"/>
          <p:nvPr/>
        </p:nvSpPr>
        <p:spPr>
          <a:xfrm rot="10800000" flipV="1">
            <a:off x="14112551" y="8527876"/>
            <a:ext cx="3136994" cy="936104"/>
          </a:xfrm>
          <a:prstGeom prst="rect">
            <a:avLst/>
          </a:prstGeom>
          <a:noFill/>
          <a:ln w="38100">
            <a:solidFill>
              <a:srgbClr val="FFFF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69854062-278D-42C3-84B5-06F780F4A001}"/>
              </a:ext>
            </a:extLst>
          </p:cNvPr>
          <p:cNvSpPr txBox="1"/>
          <p:nvPr/>
        </p:nvSpPr>
        <p:spPr>
          <a:xfrm rot="10800000" flipV="1">
            <a:off x="8207896" y="9607996"/>
            <a:ext cx="1296144" cy="576064"/>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351921327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the orchestrator function - 1</a:t>
            </a:r>
            <a:endParaRPr lang="zh-TW" altLang="en-US" dirty="0"/>
          </a:p>
        </p:txBody>
      </p:sp>
      <p:pic>
        <p:nvPicPr>
          <p:cNvPr id="5" name="內容版面配置區 4">
            <a:extLst>
              <a:ext uri="{FF2B5EF4-FFF2-40B4-BE49-F238E27FC236}">
                <a16:creationId xmlns:a16="http://schemas.microsoft.com/office/drawing/2014/main" id="{F345AC0F-804B-4E0C-9113-81AAD02DAFAE}"/>
              </a:ext>
            </a:extLst>
          </p:cNvPr>
          <p:cNvPicPr>
            <a:picLocks noGrp="1" noChangeAspect="1"/>
          </p:cNvPicPr>
          <p:nvPr>
            <p:ph idx="1"/>
          </p:nvPr>
        </p:nvPicPr>
        <p:blipFill>
          <a:blip r:embed="rId3"/>
          <a:stretch>
            <a:fillRect/>
          </a:stretch>
        </p:blipFill>
        <p:spPr>
          <a:xfrm>
            <a:off x="654597" y="1234084"/>
            <a:ext cx="16730700" cy="8975324"/>
          </a:xfrm>
        </p:spPr>
      </p:pic>
      <p:sp>
        <p:nvSpPr>
          <p:cNvPr id="6" name="文字方塊 5">
            <a:extLst>
              <a:ext uri="{FF2B5EF4-FFF2-40B4-BE49-F238E27FC236}">
                <a16:creationId xmlns:a16="http://schemas.microsoft.com/office/drawing/2014/main" id="{472B1553-E755-4DDB-B881-7C31B46BDB5F}"/>
              </a:ext>
            </a:extLst>
          </p:cNvPr>
          <p:cNvSpPr txBox="1"/>
          <p:nvPr/>
        </p:nvSpPr>
        <p:spPr>
          <a:xfrm rot="10800000" flipV="1">
            <a:off x="3743400" y="3847356"/>
            <a:ext cx="1018094" cy="354692"/>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2B45C7B8-2AD3-4D05-B6C0-6F98565AD7E5}"/>
              </a:ext>
            </a:extLst>
          </p:cNvPr>
          <p:cNvSpPr txBox="1"/>
          <p:nvPr/>
        </p:nvSpPr>
        <p:spPr>
          <a:xfrm rot="10800000" flipV="1">
            <a:off x="8207895" y="6223620"/>
            <a:ext cx="6840760" cy="360040"/>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2B6CE03F-EC5C-4215-A33D-374A4FC5E3B9}"/>
              </a:ext>
            </a:extLst>
          </p:cNvPr>
          <p:cNvSpPr txBox="1"/>
          <p:nvPr/>
        </p:nvSpPr>
        <p:spPr>
          <a:xfrm rot="10800000" flipV="1">
            <a:off x="13824520" y="8584864"/>
            <a:ext cx="3136994" cy="936104"/>
          </a:xfrm>
          <a:prstGeom prst="rect">
            <a:avLst/>
          </a:prstGeom>
          <a:noFill/>
          <a:ln w="38100">
            <a:solidFill>
              <a:srgbClr val="FFFF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B6C28B08-321D-4EBD-B11C-B9312C6E325F}"/>
              </a:ext>
            </a:extLst>
          </p:cNvPr>
          <p:cNvSpPr txBox="1"/>
          <p:nvPr/>
        </p:nvSpPr>
        <p:spPr>
          <a:xfrm rot="10800000" flipV="1">
            <a:off x="8063880" y="9520969"/>
            <a:ext cx="1296144" cy="576064"/>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346678279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the orchestrator function - 2</a:t>
            </a:r>
            <a:endParaRPr lang="zh-TW" altLang="en-US" dirty="0"/>
          </a:p>
        </p:txBody>
      </p:sp>
      <p:pic>
        <p:nvPicPr>
          <p:cNvPr id="7" name="圖片 6">
            <a:extLst>
              <a:ext uri="{FF2B5EF4-FFF2-40B4-BE49-F238E27FC236}">
                <a16:creationId xmlns:a16="http://schemas.microsoft.com/office/drawing/2014/main" id="{B5176D52-C6C7-443C-A3C4-2C1AA757CCE4}"/>
              </a:ext>
            </a:extLst>
          </p:cNvPr>
          <p:cNvPicPr>
            <a:picLocks noChangeAspect="1"/>
          </p:cNvPicPr>
          <p:nvPr/>
        </p:nvPicPr>
        <p:blipFill>
          <a:blip r:embed="rId3"/>
          <a:stretch>
            <a:fillRect/>
          </a:stretch>
        </p:blipFill>
        <p:spPr>
          <a:xfrm>
            <a:off x="781896" y="1323000"/>
            <a:ext cx="16709593" cy="8964000"/>
          </a:xfrm>
          <a:prstGeom prst="rect">
            <a:avLst/>
          </a:prstGeom>
        </p:spPr>
      </p:pic>
      <p:sp>
        <p:nvSpPr>
          <p:cNvPr id="5" name="文字方塊 4">
            <a:extLst>
              <a:ext uri="{FF2B5EF4-FFF2-40B4-BE49-F238E27FC236}">
                <a16:creationId xmlns:a16="http://schemas.microsoft.com/office/drawing/2014/main" id="{6607E0CD-B2B4-4142-B1F2-4D75F63A09A3}"/>
              </a:ext>
            </a:extLst>
          </p:cNvPr>
          <p:cNvSpPr txBox="1"/>
          <p:nvPr/>
        </p:nvSpPr>
        <p:spPr>
          <a:xfrm rot="10800000" flipV="1">
            <a:off x="4319464" y="4927476"/>
            <a:ext cx="7848872" cy="3456384"/>
          </a:xfrm>
          <a:prstGeom prst="rect">
            <a:avLst/>
          </a:prstGeom>
          <a:noFill/>
          <a:ln w="38100">
            <a:solidFill>
              <a:srgbClr val="FF0000"/>
            </a:solidFill>
          </a:ln>
        </p:spPr>
        <p:txBody>
          <a:bodyPr wrap="square" rtlCol="0">
            <a:spAutoFit/>
          </a:bodyPr>
          <a:lstStyle/>
          <a:p>
            <a:endParaRPr lang="zh-TW" altLang="en-US" dirty="0"/>
          </a:p>
        </p:txBody>
      </p:sp>
      <p:sp>
        <p:nvSpPr>
          <p:cNvPr id="6" name="文字方塊 5">
            <a:extLst>
              <a:ext uri="{FF2B5EF4-FFF2-40B4-BE49-F238E27FC236}">
                <a16:creationId xmlns:a16="http://schemas.microsoft.com/office/drawing/2014/main" id="{A5FF2C31-3742-4EBA-87BD-C6AD461E283F}"/>
              </a:ext>
            </a:extLst>
          </p:cNvPr>
          <p:cNvSpPr txBox="1"/>
          <p:nvPr/>
        </p:nvSpPr>
        <p:spPr>
          <a:xfrm rot="10800000" flipV="1">
            <a:off x="3671392" y="3847356"/>
            <a:ext cx="1080120" cy="504056"/>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DD928C40-FD3D-482F-AAB7-0A857D98F2BA}"/>
              </a:ext>
            </a:extLst>
          </p:cNvPr>
          <p:cNvSpPr txBox="1"/>
          <p:nvPr/>
        </p:nvSpPr>
        <p:spPr>
          <a:xfrm rot="10800000" flipV="1">
            <a:off x="8243899" y="6688496"/>
            <a:ext cx="1188133" cy="615243"/>
          </a:xfrm>
          <a:prstGeom prst="rect">
            <a:avLst/>
          </a:prstGeom>
          <a:noFill/>
          <a:ln w="38100">
            <a:solidFill>
              <a:srgbClr val="00B0F0"/>
            </a:solidFill>
          </a:ln>
        </p:spPr>
        <p:txBody>
          <a:bodyPr wrap="square" rtlCol="0">
            <a:spAutoFit/>
          </a:bodyPr>
          <a:lstStyle/>
          <a:p>
            <a:endParaRPr lang="zh-TW" altLang="en-US" dirty="0"/>
          </a:p>
        </p:txBody>
      </p:sp>
    </p:spTree>
    <p:extLst>
      <p:ext uri="{BB962C8B-B14F-4D97-AF65-F5344CB8AC3E}">
        <p14:creationId xmlns:p14="http://schemas.microsoft.com/office/powerpoint/2010/main" val="220941748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the activity function - 1</a:t>
            </a:r>
            <a:endParaRPr lang="zh-TW" altLang="en-US" dirty="0"/>
          </a:p>
        </p:txBody>
      </p:sp>
      <p:pic>
        <p:nvPicPr>
          <p:cNvPr id="5" name="內容版面配置區 4">
            <a:extLst>
              <a:ext uri="{FF2B5EF4-FFF2-40B4-BE49-F238E27FC236}">
                <a16:creationId xmlns:a16="http://schemas.microsoft.com/office/drawing/2014/main" id="{2838661F-40B9-472E-A6E0-9733FA999F46}"/>
              </a:ext>
            </a:extLst>
          </p:cNvPr>
          <p:cNvPicPr>
            <a:picLocks noGrp="1" noChangeAspect="1"/>
          </p:cNvPicPr>
          <p:nvPr>
            <p:ph idx="1"/>
          </p:nvPr>
        </p:nvPicPr>
        <p:blipFill>
          <a:blip r:embed="rId3"/>
          <a:stretch>
            <a:fillRect/>
          </a:stretch>
        </p:blipFill>
        <p:spPr>
          <a:xfrm>
            <a:off x="646693" y="1166391"/>
            <a:ext cx="16994613" cy="9116902"/>
          </a:xfrm>
        </p:spPr>
      </p:pic>
      <p:sp>
        <p:nvSpPr>
          <p:cNvPr id="6" name="文字方塊 5">
            <a:extLst>
              <a:ext uri="{FF2B5EF4-FFF2-40B4-BE49-F238E27FC236}">
                <a16:creationId xmlns:a16="http://schemas.microsoft.com/office/drawing/2014/main" id="{8EA4E27F-7F9B-4613-BEEB-D7D1B559CE31}"/>
              </a:ext>
            </a:extLst>
          </p:cNvPr>
          <p:cNvSpPr txBox="1"/>
          <p:nvPr/>
        </p:nvSpPr>
        <p:spPr>
          <a:xfrm rot="10800000" flipV="1">
            <a:off x="3743400" y="3847356"/>
            <a:ext cx="1018094" cy="354692"/>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A8D04395-ED6D-4703-9C16-A2A1978281D0}"/>
              </a:ext>
            </a:extLst>
          </p:cNvPr>
          <p:cNvSpPr txBox="1"/>
          <p:nvPr/>
        </p:nvSpPr>
        <p:spPr>
          <a:xfrm rot="10800000" flipV="1">
            <a:off x="8351912" y="5364802"/>
            <a:ext cx="6840760" cy="360040"/>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1DD7C36F-1C3D-4483-B67D-877687184799}"/>
              </a:ext>
            </a:extLst>
          </p:cNvPr>
          <p:cNvSpPr txBox="1"/>
          <p:nvPr/>
        </p:nvSpPr>
        <p:spPr>
          <a:xfrm rot="10800000" flipV="1">
            <a:off x="14112551" y="9103938"/>
            <a:ext cx="3136996" cy="360041"/>
          </a:xfrm>
          <a:prstGeom prst="rect">
            <a:avLst/>
          </a:prstGeom>
          <a:noFill/>
          <a:ln w="38100">
            <a:solidFill>
              <a:srgbClr val="FFFF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435575B5-5470-485C-B007-B2D430F36C13}"/>
              </a:ext>
            </a:extLst>
          </p:cNvPr>
          <p:cNvSpPr txBox="1"/>
          <p:nvPr/>
        </p:nvSpPr>
        <p:spPr>
          <a:xfrm rot="10800000" flipV="1">
            <a:off x="8207896" y="9607996"/>
            <a:ext cx="1296144" cy="576064"/>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419320089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the activity function - 2</a:t>
            </a:r>
            <a:endParaRPr lang="zh-TW" altLang="en-US" dirty="0"/>
          </a:p>
        </p:txBody>
      </p:sp>
      <p:pic>
        <p:nvPicPr>
          <p:cNvPr id="5" name="內容版面配置區 4">
            <a:extLst>
              <a:ext uri="{FF2B5EF4-FFF2-40B4-BE49-F238E27FC236}">
                <a16:creationId xmlns:a16="http://schemas.microsoft.com/office/drawing/2014/main" id="{5DF1C86D-D528-42CA-8256-574029B39716}"/>
              </a:ext>
            </a:extLst>
          </p:cNvPr>
          <p:cNvPicPr>
            <a:picLocks noGrp="1" noChangeAspect="1"/>
          </p:cNvPicPr>
          <p:nvPr>
            <p:ph idx="1"/>
          </p:nvPr>
        </p:nvPicPr>
        <p:blipFill>
          <a:blip r:embed="rId3"/>
          <a:stretch>
            <a:fillRect/>
          </a:stretch>
        </p:blipFill>
        <p:spPr>
          <a:xfrm>
            <a:off x="914400" y="1481520"/>
            <a:ext cx="16459199" cy="8829675"/>
          </a:xfrm>
        </p:spPr>
      </p:pic>
      <p:sp>
        <p:nvSpPr>
          <p:cNvPr id="6" name="文字方塊 5">
            <a:extLst>
              <a:ext uri="{FF2B5EF4-FFF2-40B4-BE49-F238E27FC236}">
                <a16:creationId xmlns:a16="http://schemas.microsoft.com/office/drawing/2014/main" id="{5D406422-62BC-4067-BCB7-8C93E322F837}"/>
              </a:ext>
            </a:extLst>
          </p:cNvPr>
          <p:cNvSpPr txBox="1"/>
          <p:nvPr/>
        </p:nvSpPr>
        <p:spPr>
          <a:xfrm rot="10800000" flipV="1">
            <a:off x="4319464" y="4927476"/>
            <a:ext cx="6840760" cy="93610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1811BBCD-F29F-44DA-A60C-776F1B4A68EB}"/>
              </a:ext>
            </a:extLst>
          </p:cNvPr>
          <p:cNvSpPr txBox="1"/>
          <p:nvPr/>
        </p:nvSpPr>
        <p:spPr>
          <a:xfrm rot="10800000" flipV="1">
            <a:off x="3815408" y="3919364"/>
            <a:ext cx="936104" cy="648072"/>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400959177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Check Point : </a:t>
            </a:r>
            <a:r>
              <a:rPr lang="en-US" altLang="zh-TW" dirty="0" err="1"/>
              <a:t>HttpStart</a:t>
            </a:r>
            <a:r>
              <a:rPr lang="zh-TW" altLang="en-US" dirty="0"/>
              <a:t>、</a:t>
            </a:r>
            <a:r>
              <a:rPr lang="en-US" altLang="zh-TW" dirty="0" err="1"/>
              <a:t>OrchFunction</a:t>
            </a:r>
            <a:r>
              <a:rPr lang="zh-TW" altLang="en-US" dirty="0"/>
              <a:t>、</a:t>
            </a:r>
            <a:r>
              <a:rPr lang="en-US" altLang="zh-TW" dirty="0"/>
              <a:t>Approval</a:t>
            </a:r>
            <a:endParaRPr lang="zh-TW" altLang="en-US" dirty="0"/>
          </a:p>
        </p:txBody>
      </p:sp>
      <p:pic>
        <p:nvPicPr>
          <p:cNvPr id="5" name="內容版面配置區 4">
            <a:extLst>
              <a:ext uri="{FF2B5EF4-FFF2-40B4-BE49-F238E27FC236}">
                <a16:creationId xmlns:a16="http://schemas.microsoft.com/office/drawing/2014/main" id="{EC1F6DB7-3E5C-4352-BDA1-6604A43457C0}"/>
              </a:ext>
            </a:extLst>
          </p:cNvPr>
          <p:cNvPicPr>
            <a:picLocks noGrp="1" noChangeAspect="1"/>
          </p:cNvPicPr>
          <p:nvPr>
            <p:ph idx="1"/>
          </p:nvPr>
        </p:nvPicPr>
        <p:blipFill>
          <a:blip r:embed="rId3"/>
          <a:stretch>
            <a:fillRect/>
          </a:stretch>
        </p:blipFill>
        <p:spPr>
          <a:xfrm>
            <a:off x="914400" y="1457325"/>
            <a:ext cx="16459200" cy="8829675"/>
          </a:xfrm>
        </p:spPr>
      </p:pic>
      <p:sp>
        <p:nvSpPr>
          <p:cNvPr id="6" name="文字方塊 5">
            <a:extLst>
              <a:ext uri="{FF2B5EF4-FFF2-40B4-BE49-F238E27FC236}">
                <a16:creationId xmlns:a16="http://schemas.microsoft.com/office/drawing/2014/main" id="{2106E5C0-0EB8-4CC2-BF47-9A51F5D6089D}"/>
              </a:ext>
            </a:extLst>
          </p:cNvPr>
          <p:cNvSpPr txBox="1"/>
          <p:nvPr/>
        </p:nvSpPr>
        <p:spPr>
          <a:xfrm rot="10800000" flipV="1">
            <a:off x="3815407" y="7087716"/>
            <a:ext cx="13434140" cy="1008112"/>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319097535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Verify that the durable functions workflow starts - 1</a:t>
            </a:r>
            <a:endParaRPr lang="zh-TW" altLang="en-US" dirty="0"/>
          </a:p>
        </p:txBody>
      </p:sp>
      <p:pic>
        <p:nvPicPr>
          <p:cNvPr id="5" name="內容版面配置區 4">
            <a:extLst>
              <a:ext uri="{FF2B5EF4-FFF2-40B4-BE49-F238E27FC236}">
                <a16:creationId xmlns:a16="http://schemas.microsoft.com/office/drawing/2014/main" id="{3FAEAB01-896C-4762-A115-EC58D2C665D3}"/>
              </a:ext>
            </a:extLst>
          </p:cNvPr>
          <p:cNvPicPr>
            <a:picLocks noGrp="1" noChangeAspect="1"/>
          </p:cNvPicPr>
          <p:nvPr>
            <p:ph idx="1"/>
          </p:nvPr>
        </p:nvPicPr>
        <p:blipFill rotWithShape="1">
          <a:blip r:embed="rId3"/>
          <a:srcRect b="42020"/>
          <a:stretch/>
        </p:blipFill>
        <p:spPr>
          <a:xfrm>
            <a:off x="0" y="1234084"/>
            <a:ext cx="18288000" cy="5688233"/>
          </a:xfrm>
        </p:spPr>
      </p:pic>
      <p:sp>
        <p:nvSpPr>
          <p:cNvPr id="6" name="文字方塊 5">
            <a:extLst>
              <a:ext uri="{FF2B5EF4-FFF2-40B4-BE49-F238E27FC236}">
                <a16:creationId xmlns:a16="http://schemas.microsoft.com/office/drawing/2014/main" id="{9C7D5010-AD44-4B86-A2CF-BB8E14704753}"/>
              </a:ext>
            </a:extLst>
          </p:cNvPr>
          <p:cNvSpPr txBox="1"/>
          <p:nvPr/>
        </p:nvSpPr>
        <p:spPr>
          <a:xfrm>
            <a:off x="0" y="7052606"/>
            <a:ext cx="18146741" cy="1569660"/>
          </a:xfrm>
          <a:prstGeom prst="rect">
            <a:avLst/>
          </a:prstGeom>
          <a:solidFill>
            <a:srgbClr val="FFC000"/>
          </a:solidFill>
        </p:spPr>
        <p:txBody>
          <a:bodyPr wrap="square" rtlCol="0">
            <a:spAutoFit/>
          </a:bodyPr>
          <a:lstStyle/>
          <a:p>
            <a:r>
              <a:rPr lang="en-US" altLang="zh-TW" b="0" i="0" dirty="0">
                <a:solidFill>
                  <a:srgbClr val="000000"/>
                </a:solidFill>
                <a:effectLst/>
                <a:latin typeface="az_ea_font"/>
              </a:rPr>
              <a:t>https://10727211-functionapp.azurewebsites.net/api/orchestrators/</a:t>
            </a:r>
            <a:r>
              <a:rPr lang="en-US" altLang="zh-TW" b="0" i="0" dirty="0">
                <a:solidFill>
                  <a:srgbClr val="FF0000"/>
                </a:solidFill>
                <a:effectLst/>
                <a:latin typeface="az_ea_font"/>
              </a:rPr>
              <a:t>{functionName}</a:t>
            </a:r>
            <a:r>
              <a:rPr lang="en-US" altLang="zh-TW" b="0" i="0" dirty="0">
                <a:solidFill>
                  <a:srgbClr val="000000"/>
                </a:solidFill>
                <a:effectLst/>
                <a:latin typeface="az_ea_font"/>
              </a:rPr>
              <a:t>?code=V8rtg4RJCFkOZ5cjr7wqc2g690LqUTGWWRd8s3aYAcJlgVEiKHEfnQ==</a:t>
            </a:r>
            <a:endParaRPr lang="zh-TW" altLang="en-US" dirty="0"/>
          </a:p>
        </p:txBody>
      </p:sp>
      <p:sp>
        <p:nvSpPr>
          <p:cNvPr id="8" name="文字方塊 7">
            <a:extLst>
              <a:ext uri="{FF2B5EF4-FFF2-40B4-BE49-F238E27FC236}">
                <a16:creationId xmlns:a16="http://schemas.microsoft.com/office/drawing/2014/main" id="{8FA62756-5EEC-41F3-9052-586789B65FDB}"/>
              </a:ext>
            </a:extLst>
          </p:cNvPr>
          <p:cNvSpPr txBox="1"/>
          <p:nvPr/>
        </p:nvSpPr>
        <p:spPr>
          <a:xfrm>
            <a:off x="-1" y="8717340"/>
            <a:ext cx="18146741" cy="1077218"/>
          </a:xfrm>
          <a:prstGeom prst="rect">
            <a:avLst/>
          </a:prstGeom>
          <a:solidFill>
            <a:schemeClr val="accent2">
              <a:lumMod val="50000"/>
            </a:schemeClr>
          </a:solidFill>
        </p:spPr>
        <p:txBody>
          <a:bodyPr wrap="square" rtlCol="0">
            <a:spAutoFit/>
          </a:bodyPr>
          <a:lstStyle/>
          <a:p>
            <a:r>
              <a:rPr lang="en-US" altLang="zh-TW" b="0" i="0" dirty="0">
                <a:solidFill>
                  <a:srgbClr val="000000"/>
                </a:solidFill>
                <a:effectLst/>
                <a:latin typeface="az_ea_font"/>
              </a:rPr>
              <a:t>https://10727211-functionapp.azurewebsites.net/api/orchestrators/</a:t>
            </a:r>
            <a:r>
              <a:rPr lang="en-US" altLang="zh-TW" dirty="0">
                <a:solidFill>
                  <a:srgbClr val="FF0000"/>
                </a:solidFill>
                <a:latin typeface="az_ea_font"/>
              </a:rPr>
              <a:t>M5-OrchFunction</a:t>
            </a:r>
            <a:r>
              <a:rPr lang="en-US" altLang="zh-TW" b="0" i="0" dirty="0">
                <a:solidFill>
                  <a:srgbClr val="000000"/>
                </a:solidFill>
                <a:effectLst/>
                <a:latin typeface="az_ea_font"/>
              </a:rPr>
              <a:t>?code=V8rtg4RJCFkOZ5cjr7wqc2g690LqUTGWWRd8s3aYAcJlgVEiKHEfnQ==</a:t>
            </a:r>
            <a:endParaRPr lang="zh-TW" altLang="en-US" dirty="0"/>
          </a:p>
        </p:txBody>
      </p:sp>
      <p:sp>
        <p:nvSpPr>
          <p:cNvPr id="7" name="箭號: 向下 6">
            <a:extLst>
              <a:ext uri="{FF2B5EF4-FFF2-40B4-BE49-F238E27FC236}">
                <a16:creationId xmlns:a16="http://schemas.microsoft.com/office/drawing/2014/main" id="{D91DE08B-F0BA-4766-A985-17A274E9B7A5}"/>
              </a:ext>
            </a:extLst>
          </p:cNvPr>
          <p:cNvSpPr/>
          <p:nvPr/>
        </p:nvSpPr>
        <p:spPr>
          <a:xfrm>
            <a:off x="8423920" y="8260828"/>
            <a:ext cx="504056"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6CF7218D-5BF9-469A-94A1-7D3E7772DB14}"/>
              </a:ext>
            </a:extLst>
          </p:cNvPr>
          <p:cNvSpPr txBox="1"/>
          <p:nvPr/>
        </p:nvSpPr>
        <p:spPr>
          <a:xfrm rot="10800000" flipV="1">
            <a:off x="1069" y="3007419"/>
            <a:ext cx="3312368" cy="432048"/>
          </a:xfrm>
          <a:prstGeom prst="rect">
            <a:avLst/>
          </a:prstGeom>
          <a:noFill/>
          <a:ln w="38100">
            <a:solidFill>
              <a:srgbClr val="FF0000"/>
            </a:solidFill>
          </a:ln>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3D894246-5644-4E3C-B5F2-D270D3E81BCC}"/>
              </a:ext>
            </a:extLst>
          </p:cNvPr>
          <p:cNvSpPr txBox="1"/>
          <p:nvPr/>
        </p:nvSpPr>
        <p:spPr>
          <a:xfrm rot="10800000" flipV="1">
            <a:off x="6191672" y="3919364"/>
            <a:ext cx="1584176" cy="566314"/>
          </a:xfrm>
          <a:prstGeom prst="rect">
            <a:avLst/>
          </a:prstGeom>
          <a:noFill/>
          <a:ln w="38100">
            <a:solidFill>
              <a:srgbClr val="FFC000"/>
            </a:solidFill>
          </a:ln>
        </p:spPr>
        <p:txBody>
          <a:bodyPr wrap="square" rtlCol="0">
            <a:spAutoFit/>
          </a:bodyPr>
          <a:lstStyle/>
          <a:p>
            <a:endParaRPr lang="zh-TW" altLang="en-US" dirty="0"/>
          </a:p>
        </p:txBody>
      </p:sp>
      <p:sp>
        <p:nvSpPr>
          <p:cNvPr id="11" name="文字方塊 10">
            <a:extLst>
              <a:ext uri="{FF2B5EF4-FFF2-40B4-BE49-F238E27FC236}">
                <a16:creationId xmlns:a16="http://schemas.microsoft.com/office/drawing/2014/main" id="{65DDA8AE-C8CE-478E-912B-123F885C5CBF}"/>
              </a:ext>
            </a:extLst>
          </p:cNvPr>
          <p:cNvSpPr txBox="1"/>
          <p:nvPr/>
        </p:nvSpPr>
        <p:spPr>
          <a:xfrm rot="10800000" flipV="1">
            <a:off x="12816408" y="4891472"/>
            <a:ext cx="648072" cy="504056"/>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64506909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Verify that the durable functions workflow starts - 2</a:t>
            </a:r>
            <a:endParaRPr lang="zh-TW" altLang="en-US" dirty="0"/>
          </a:p>
        </p:txBody>
      </p:sp>
      <p:pic>
        <p:nvPicPr>
          <p:cNvPr id="10" name="內容版面配置區 9">
            <a:extLst>
              <a:ext uri="{FF2B5EF4-FFF2-40B4-BE49-F238E27FC236}">
                <a16:creationId xmlns:a16="http://schemas.microsoft.com/office/drawing/2014/main" id="{BF2F9BE5-E0A5-4602-A36F-6DE0F2284B94}"/>
              </a:ext>
            </a:extLst>
          </p:cNvPr>
          <p:cNvPicPr>
            <a:picLocks noGrp="1" noChangeAspect="1"/>
          </p:cNvPicPr>
          <p:nvPr>
            <p:ph idx="1"/>
          </p:nvPr>
        </p:nvPicPr>
        <p:blipFill>
          <a:blip r:embed="rId3"/>
          <a:stretch>
            <a:fillRect/>
          </a:stretch>
        </p:blipFill>
        <p:spPr>
          <a:xfrm>
            <a:off x="755650" y="1183060"/>
            <a:ext cx="16776699" cy="9000000"/>
          </a:xfrm>
        </p:spPr>
      </p:pic>
      <p:sp>
        <p:nvSpPr>
          <p:cNvPr id="6" name="文字方塊 5">
            <a:extLst>
              <a:ext uri="{FF2B5EF4-FFF2-40B4-BE49-F238E27FC236}">
                <a16:creationId xmlns:a16="http://schemas.microsoft.com/office/drawing/2014/main" id="{81C097FC-06E2-4D66-8C4A-0EB8255A3CA3}"/>
              </a:ext>
            </a:extLst>
          </p:cNvPr>
          <p:cNvSpPr txBox="1"/>
          <p:nvPr/>
        </p:nvSpPr>
        <p:spPr>
          <a:xfrm rot="10800000" flipV="1">
            <a:off x="215008" y="2767236"/>
            <a:ext cx="13393488" cy="36004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44453609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Verify that the durable functions workflow starts - 3</a:t>
            </a:r>
            <a:endParaRPr lang="zh-TW" altLang="en-US" dirty="0"/>
          </a:p>
        </p:txBody>
      </p:sp>
      <p:pic>
        <p:nvPicPr>
          <p:cNvPr id="9" name="內容版面配置區 8">
            <a:extLst>
              <a:ext uri="{FF2B5EF4-FFF2-40B4-BE49-F238E27FC236}">
                <a16:creationId xmlns:a16="http://schemas.microsoft.com/office/drawing/2014/main" id="{2AA1DD29-320C-4C7E-BC2B-BB40E33C4B38}"/>
              </a:ext>
            </a:extLst>
          </p:cNvPr>
          <p:cNvPicPr>
            <a:picLocks noGrp="1" noChangeAspect="1"/>
          </p:cNvPicPr>
          <p:nvPr>
            <p:ph idx="1"/>
          </p:nvPr>
        </p:nvPicPr>
        <p:blipFill>
          <a:blip r:embed="rId3"/>
          <a:stretch>
            <a:fillRect/>
          </a:stretch>
        </p:blipFill>
        <p:spPr>
          <a:xfrm>
            <a:off x="755650" y="1287000"/>
            <a:ext cx="16776699" cy="9000000"/>
          </a:xfrm>
        </p:spPr>
      </p:pic>
    </p:spTree>
    <p:extLst>
      <p:ext uri="{BB962C8B-B14F-4D97-AF65-F5344CB8AC3E}">
        <p14:creationId xmlns:p14="http://schemas.microsoft.com/office/powerpoint/2010/main" val="72216030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moment </a:t>
            </a:r>
            <a:r>
              <a:rPr lang="en-US" altLang="zh-TW" dirty="0" err="1"/>
              <a:t>npm</a:t>
            </a:r>
            <a:r>
              <a:rPr lang="en-US" altLang="zh-TW" dirty="0"/>
              <a:t> package to your function app</a:t>
            </a:r>
            <a:endParaRPr lang="zh-TW" altLang="en-US" dirty="0"/>
          </a:p>
        </p:txBody>
      </p:sp>
      <p:pic>
        <p:nvPicPr>
          <p:cNvPr id="5" name="內容版面配置區 4">
            <a:extLst>
              <a:ext uri="{FF2B5EF4-FFF2-40B4-BE49-F238E27FC236}">
                <a16:creationId xmlns:a16="http://schemas.microsoft.com/office/drawing/2014/main" id="{6A9F527F-DB0B-4876-918C-799BC895A5C9}"/>
              </a:ext>
            </a:extLst>
          </p:cNvPr>
          <p:cNvPicPr>
            <a:picLocks noGrp="1" noChangeAspect="1"/>
          </p:cNvPicPr>
          <p:nvPr>
            <p:ph idx="1"/>
          </p:nvPr>
        </p:nvPicPr>
        <p:blipFill>
          <a:blip r:embed="rId3"/>
          <a:stretch>
            <a:fillRect/>
          </a:stretch>
        </p:blipFill>
        <p:spPr>
          <a:xfrm>
            <a:off x="755650" y="1287000"/>
            <a:ext cx="16776699" cy="9000000"/>
          </a:xfrm>
        </p:spPr>
      </p:pic>
      <p:sp>
        <p:nvSpPr>
          <p:cNvPr id="6" name="文字方塊 5">
            <a:extLst>
              <a:ext uri="{FF2B5EF4-FFF2-40B4-BE49-F238E27FC236}">
                <a16:creationId xmlns:a16="http://schemas.microsoft.com/office/drawing/2014/main" id="{E42EC27D-0F95-4298-9C48-B885D2AC23A9}"/>
              </a:ext>
            </a:extLst>
          </p:cNvPr>
          <p:cNvSpPr txBox="1"/>
          <p:nvPr/>
        </p:nvSpPr>
        <p:spPr>
          <a:xfrm rot="10800000" flipV="1">
            <a:off x="3743399" y="6511652"/>
            <a:ext cx="3888432" cy="86409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280C3C1-1868-47FB-9119-7BE6396846A6}"/>
              </a:ext>
            </a:extLst>
          </p:cNvPr>
          <p:cNvSpPr txBox="1"/>
          <p:nvPr/>
        </p:nvSpPr>
        <p:spPr>
          <a:xfrm rot="10800000" flipV="1">
            <a:off x="3743398" y="7535230"/>
            <a:ext cx="3888432" cy="864096"/>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60253955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20922-61D8-4E38-8951-5DE2FECD2CB6}"/>
              </a:ext>
            </a:extLst>
          </p:cNvPr>
          <p:cNvSpPr>
            <a:spLocks noGrp="1"/>
          </p:cNvSpPr>
          <p:nvPr>
            <p:ph type="title"/>
          </p:nvPr>
        </p:nvSpPr>
        <p:spPr/>
        <p:txBody>
          <a:bodyPr/>
          <a:lstStyle/>
          <a:p>
            <a:r>
              <a:rPr lang="en-US" altLang="zh-TW" dirty="0"/>
              <a:t>02</a:t>
            </a:r>
            <a:endParaRPr lang="zh-TW" altLang="en-US" dirty="0"/>
          </a:p>
        </p:txBody>
      </p:sp>
      <p:sp>
        <p:nvSpPr>
          <p:cNvPr id="6" name="文字版面配置區 5">
            <a:extLst>
              <a:ext uri="{FF2B5EF4-FFF2-40B4-BE49-F238E27FC236}">
                <a16:creationId xmlns:a16="http://schemas.microsoft.com/office/drawing/2014/main" id="{4567AB0F-15A2-4C54-95B5-8901DD991D0E}"/>
              </a:ext>
            </a:extLst>
          </p:cNvPr>
          <p:cNvSpPr>
            <a:spLocks noGrp="1"/>
          </p:cNvSpPr>
          <p:nvPr>
            <p:ph type="body" sz="quarter" idx="18"/>
          </p:nvPr>
        </p:nvSpPr>
        <p:spPr/>
        <p:txBody>
          <a:bodyPr/>
          <a:lstStyle/>
          <a:p>
            <a:r>
              <a:rPr lang="en-US" altLang="zh-TW" sz="5400" dirty="0"/>
              <a:t>Create serverless logic with Azure Functions</a:t>
            </a:r>
            <a:endParaRPr lang="zh-TW" altLang="en-US" sz="5400" dirty="0"/>
          </a:p>
        </p:txBody>
      </p:sp>
    </p:spTree>
    <p:extLst>
      <p:ext uri="{BB962C8B-B14F-4D97-AF65-F5344CB8AC3E}">
        <p14:creationId xmlns:p14="http://schemas.microsoft.com/office/powerpoint/2010/main" val="328904536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an escalation activity to your function app - 1</a:t>
            </a:r>
            <a:endParaRPr lang="zh-TW" altLang="en-US" dirty="0"/>
          </a:p>
        </p:txBody>
      </p:sp>
      <p:pic>
        <p:nvPicPr>
          <p:cNvPr id="5" name="內容版面配置區 4">
            <a:extLst>
              <a:ext uri="{FF2B5EF4-FFF2-40B4-BE49-F238E27FC236}">
                <a16:creationId xmlns:a16="http://schemas.microsoft.com/office/drawing/2014/main" id="{5AFFC98B-6CA0-432D-BBD4-C8CACE3CB345}"/>
              </a:ext>
            </a:extLst>
          </p:cNvPr>
          <p:cNvPicPr>
            <a:picLocks noGrp="1" noChangeAspect="1"/>
          </p:cNvPicPr>
          <p:nvPr>
            <p:ph idx="1"/>
          </p:nvPr>
        </p:nvPicPr>
        <p:blipFill>
          <a:blip r:embed="rId3"/>
          <a:stretch>
            <a:fillRect/>
          </a:stretch>
        </p:blipFill>
        <p:spPr>
          <a:xfrm>
            <a:off x="631597" y="1264219"/>
            <a:ext cx="16776699" cy="9000000"/>
          </a:xfrm>
        </p:spPr>
      </p:pic>
      <p:sp>
        <p:nvSpPr>
          <p:cNvPr id="6" name="文字方塊 5">
            <a:extLst>
              <a:ext uri="{FF2B5EF4-FFF2-40B4-BE49-F238E27FC236}">
                <a16:creationId xmlns:a16="http://schemas.microsoft.com/office/drawing/2014/main" id="{EB97BE1D-8347-4C77-AF97-982704A60D84}"/>
              </a:ext>
            </a:extLst>
          </p:cNvPr>
          <p:cNvSpPr txBox="1"/>
          <p:nvPr/>
        </p:nvSpPr>
        <p:spPr>
          <a:xfrm rot="10800000" flipV="1">
            <a:off x="3599384" y="3775348"/>
            <a:ext cx="1080120" cy="576064"/>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338207B-3557-48E0-8384-F3C6B36CD399}"/>
              </a:ext>
            </a:extLst>
          </p:cNvPr>
          <p:cNvSpPr txBox="1"/>
          <p:nvPr/>
        </p:nvSpPr>
        <p:spPr>
          <a:xfrm rot="10800000" flipV="1">
            <a:off x="8207896" y="5503540"/>
            <a:ext cx="5832648" cy="432048"/>
          </a:xfrm>
          <a:prstGeom prst="rect">
            <a:avLst/>
          </a:prstGeom>
          <a:noFill/>
          <a:ln w="38100">
            <a:solidFill>
              <a:srgbClr val="FFC00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7235E0D4-BE9A-416E-A7F3-0768684178D2}"/>
              </a:ext>
            </a:extLst>
          </p:cNvPr>
          <p:cNvSpPr txBox="1"/>
          <p:nvPr/>
        </p:nvSpPr>
        <p:spPr>
          <a:xfrm rot="10800000" flipV="1">
            <a:off x="13824520" y="9022780"/>
            <a:ext cx="3312368" cy="432049"/>
          </a:xfrm>
          <a:prstGeom prst="rect">
            <a:avLst/>
          </a:prstGeom>
          <a:noFill/>
          <a:ln w="38100">
            <a:solidFill>
              <a:srgbClr val="FFFF00"/>
            </a:solidFill>
          </a:ln>
        </p:spPr>
        <p:txBody>
          <a:bodyPr wrap="square" rtlCol="0">
            <a:spAutoFit/>
          </a:bodyPr>
          <a:lstStyle/>
          <a:p>
            <a:endParaRPr lang="zh-TW" altLang="en-US" dirty="0"/>
          </a:p>
        </p:txBody>
      </p:sp>
      <p:sp>
        <p:nvSpPr>
          <p:cNvPr id="9" name="文字方塊 8">
            <a:extLst>
              <a:ext uri="{FF2B5EF4-FFF2-40B4-BE49-F238E27FC236}">
                <a16:creationId xmlns:a16="http://schemas.microsoft.com/office/drawing/2014/main" id="{3A46FBA0-3E9F-416C-BF6E-A19E3CEEF126}"/>
              </a:ext>
            </a:extLst>
          </p:cNvPr>
          <p:cNvSpPr txBox="1"/>
          <p:nvPr/>
        </p:nvSpPr>
        <p:spPr>
          <a:xfrm rot="10800000" flipV="1">
            <a:off x="8138623" y="9742861"/>
            <a:ext cx="1175017" cy="432049"/>
          </a:xfrm>
          <a:prstGeom prst="rect">
            <a:avLst/>
          </a:prstGeom>
          <a:noFill/>
          <a:ln w="38100">
            <a:solidFill>
              <a:srgbClr val="92D050"/>
            </a:solidFill>
          </a:ln>
        </p:spPr>
        <p:txBody>
          <a:bodyPr wrap="square" rtlCol="0">
            <a:spAutoFit/>
          </a:bodyPr>
          <a:lstStyle/>
          <a:p>
            <a:endParaRPr lang="zh-TW" altLang="en-US" dirty="0"/>
          </a:p>
        </p:txBody>
      </p:sp>
    </p:spTree>
    <p:extLst>
      <p:ext uri="{BB962C8B-B14F-4D97-AF65-F5344CB8AC3E}">
        <p14:creationId xmlns:p14="http://schemas.microsoft.com/office/powerpoint/2010/main" val="257121766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Add an escalation activity to your function app - 2</a:t>
            </a:r>
            <a:endParaRPr lang="zh-TW" altLang="en-US" dirty="0"/>
          </a:p>
        </p:txBody>
      </p:sp>
      <p:pic>
        <p:nvPicPr>
          <p:cNvPr id="5" name="內容版面配置區 4">
            <a:extLst>
              <a:ext uri="{FF2B5EF4-FFF2-40B4-BE49-F238E27FC236}">
                <a16:creationId xmlns:a16="http://schemas.microsoft.com/office/drawing/2014/main" id="{3885D551-3CAF-47A9-901B-82FEA2C75B17}"/>
              </a:ext>
            </a:extLst>
          </p:cNvPr>
          <p:cNvPicPr>
            <a:picLocks noGrp="1" noChangeAspect="1"/>
          </p:cNvPicPr>
          <p:nvPr>
            <p:ph idx="1"/>
          </p:nvPr>
        </p:nvPicPr>
        <p:blipFill>
          <a:blip r:embed="rId3"/>
          <a:stretch>
            <a:fillRect/>
          </a:stretch>
        </p:blipFill>
        <p:spPr>
          <a:xfrm>
            <a:off x="631597" y="1287000"/>
            <a:ext cx="16776699" cy="9000000"/>
          </a:xfrm>
        </p:spPr>
      </p:pic>
      <p:sp>
        <p:nvSpPr>
          <p:cNvPr id="6" name="文字方塊 5">
            <a:extLst>
              <a:ext uri="{FF2B5EF4-FFF2-40B4-BE49-F238E27FC236}">
                <a16:creationId xmlns:a16="http://schemas.microsoft.com/office/drawing/2014/main" id="{3321F32A-F2FF-4F4E-96AF-741CC9487CD4}"/>
              </a:ext>
            </a:extLst>
          </p:cNvPr>
          <p:cNvSpPr txBox="1"/>
          <p:nvPr/>
        </p:nvSpPr>
        <p:spPr>
          <a:xfrm rot="10800000" flipV="1">
            <a:off x="4031432" y="4922904"/>
            <a:ext cx="11809312" cy="864096"/>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1159161509"/>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a:xfrm>
            <a:off x="790346" y="318965"/>
            <a:ext cx="16994613" cy="915119"/>
          </a:xfrm>
        </p:spPr>
        <p:txBody>
          <a:bodyPr>
            <a:normAutofit fontScale="90000"/>
          </a:bodyPr>
          <a:lstStyle/>
          <a:p>
            <a:r>
              <a:rPr lang="en-US" altLang="zh-TW" dirty="0"/>
              <a:t>Update the orchestration function to use the escalation function</a:t>
            </a:r>
            <a:endParaRPr lang="zh-TW" altLang="en-US" dirty="0"/>
          </a:p>
        </p:txBody>
      </p:sp>
      <p:pic>
        <p:nvPicPr>
          <p:cNvPr id="5" name="內容版面配置區 4">
            <a:extLst>
              <a:ext uri="{FF2B5EF4-FFF2-40B4-BE49-F238E27FC236}">
                <a16:creationId xmlns:a16="http://schemas.microsoft.com/office/drawing/2014/main" id="{A304F9A0-E397-46E2-BFC7-ABB6E0552CDF}"/>
              </a:ext>
            </a:extLst>
          </p:cNvPr>
          <p:cNvPicPr>
            <a:picLocks noGrp="1" noChangeAspect="1"/>
          </p:cNvPicPr>
          <p:nvPr>
            <p:ph idx="1"/>
          </p:nvPr>
        </p:nvPicPr>
        <p:blipFill>
          <a:blip r:embed="rId3"/>
          <a:stretch>
            <a:fillRect/>
          </a:stretch>
        </p:blipFill>
        <p:spPr>
          <a:xfrm>
            <a:off x="631597" y="1245145"/>
            <a:ext cx="16776699" cy="9000000"/>
          </a:xfrm>
        </p:spPr>
      </p:pic>
      <p:sp>
        <p:nvSpPr>
          <p:cNvPr id="6" name="文字方塊 5">
            <a:extLst>
              <a:ext uri="{FF2B5EF4-FFF2-40B4-BE49-F238E27FC236}">
                <a16:creationId xmlns:a16="http://schemas.microsoft.com/office/drawing/2014/main" id="{D0238EC2-5B4D-40E3-A079-CAE0893B7FAF}"/>
              </a:ext>
            </a:extLst>
          </p:cNvPr>
          <p:cNvSpPr txBox="1"/>
          <p:nvPr/>
        </p:nvSpPr>
        <p:spPr>
          <a:xfrm rot="10800000" flipV="1">
            <a:off x="8855968" y="6223620"/>
            <a:ext cx="1368152" cy="360040"/>
          </a:xfrm>
          <a:prstGeom prst="rect">
            <a:avLst/>
          </a:prstGeom>
          <a:noFill/>
          <a:ln w="38100">
            <a:solidFill>
              <a:srgbClr val="00B0F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66791A1A-5F7D-4D63-A52C-8B6281B7AE29}"/>
              </a:ext>
            </a:extLst>
          </p:cNvPr>
          <p:cNvSpPr txBox="1"/>
          <p:nvPr/>
        </p:nvSpPr>
        <p:spPr>
          <a:xfrm rot="10800000" flipV="1">
            <a:off x="8459924" y="7231732"/>
            <a:ext cx="1368152" cy="360040"/>
          </a:xfrm>
          <a:prstGeom prst="rect">
            <a:avLst/>
          </a:prstGeom>
          <a:noFill/>
          <a:ln w="38100">
            <a:solidFill>
              <a:srgbClr val="00B0F0"/>
            </a:solidFill>
          </a:ln>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4DD222F1-5959-4CA0-8E94-B1D3BBA19514}"/>
              </a:ext>
            </a:extLst>
          </p:cNvPr>
          <p:cNvSpPr txBox="1"/>
          <p:nvPr/>
        </p:nvSpPr>
        <p:spPr>
          <a:xfrm rot="10800000" flipV="1">
            <a:off x="8459924" y="8054363"/>
            <a:ext cx="1368152" cy="360040"/>
          </a:xfrm>
          <a:prstGeom prst="rect">
            <a:avLst/>
          </a:prstGeom>
          <a:noFill/>
          <a:ln w="38100">
            <a:solidFill>
              <a:srgbClr val="00B0F0"/>
            </a:solidFill>
          </a:ln>
        </p:spPr>
        <p:txBody>
          <a:bodyPr wrap="square" rtlCol="0">
            <a:spAutoFit/>
          </a:bodyPr>
          <a:lstStyle/>
          <a:p>
            <a:endParaRPr lang="zh-TW" altLang="en-US" dirty="0"/>
          </a:p>
        </p:txBody>
      </p:sp>
    </p:spTree>
    <p:extLst>
      <p:ext uri="{BB962C8B-B14F-4D97-AF65-F5344CB8AC3E}">
        <p14:creationId xmlns:p14="http://schemas.microsoft.com/office/powerpoint/2010/main" val="233702305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Verify that the Durable Functions workflow starts - 1</a:t>
            </a:r>
            <a:endParaRPr lang="zh-TW" altLang="en-US" dirty="0"/>
          </a:p>
        </p:txBody>
      </p:sp>
      <p:pic>
        <p:nvPicPr>
          <p:cNvPr id="5" name="內容版面配置區 4">
            <a:extLst>
              <a:ext uri="{FF2B5EF4-FFF2-40B4-BE49-F238E27FC236}">
                <a16:creationId xmlns:a16="http://schemas.microsoft.com/office/drawing/2014/main" id="{3FAEAB01-896C-4762-A115-EC58D2C665D3}"/>
              </a:ext>
            </a:extLst>
          </p:cNvPr>
          <p:cNvPicPr>
            <a:picLocks noGrp="1" noChangeAspect="1"/>
          </p:cNvPicPr>
          <p:nvPr>
            <p:ph idx="1"/>
          </p:nvPr>
        </p:nvPicPr>
        <p:blipFill rotWithShape="1">
          <a:blip r:embed="rId3"/>
          <a:srcRect b="42020"/>
          <a:stretch/>
        </p:blipFill>
        <p:spPr>
          <a:xfrm>
            <a:off x="0" y="1234084"/>
            <a:ext cx="18288000" cy="5688233"/>
          </a:xfrm>
        </p:spPr>
      </p:pic>
      <p:sp>
        <p:nvSpPr>
          <p:cNvPr id="6" name="文字方塊 5">
            <a:extLst>
              <a:ext uri="{FF2B5EF4-FFF2-40B4-BE49-F238E27FC236}">
                <a16:creationId xmlns:a16="http://schemas.microsoft.com/office/drawing/2014/main" id="{9C7D5010-AD44-4B86-A2CF-BB8E14704753}"/>
              </a:ext>
            </a:extLst>
          </p:cNvPr>
          <p:cNvSpPr txBox="1"/>
          <p:nvPr/>
        </p:nvSpPr>
        <p:spPr>
          <a:xfrm>
            <a:off x="0" y="7052606"/>
            <a:ext cx="18146741" cy="1569660"/>
          </a:xfrm>
          <a:prstGeom prst="rect">
            <a:avLst/>
          </a:prstGeom>
          <a:solidFill>
            <a:schemeClr val="accent2">
              <a:lumMod val="50000"/>
            </a:schemeClr>
          </a:solidFill>
        </p:spPr>
        <p:txBody>
          <a:bodyPr wrap="square" rtlCol="0">
            <a:spAutoFit/>
          </a:bodyPr>
          <a:lstStyle/>
          <a:p>
            <a:r>
              <a:rPr lang="en-US" altLang="zh-TW" b="0" i="0" dirty="0">
                <a:solidFill>
                  <a:srgbClr val="000000"/>
                </a:solidFill>
                <a:effectLst/>
                <a:latin typeface="az_ea_font"/>
              </a:rPr>
              <a:t>https://10727211-functionapp.azurewebsites.net/api/orchestrators/</a:t>
            </a:r>
            <a:r>
              <a:rPr lang="en-US" altLang="zh-TW" b="0" i="0" dirty="0">
                <a:solidFill>
                  <a:srgbClr val="FF0000"/>
                </a:solidFill>
                <a:effectLst/>
                <a:latin typeface="az_ea_font"/>
              </a:rPr>
              <a:t>{functionName}</a:t>
            </a:r>
            <a:r>
              <a:rPr lang="en-US" altLang="zh-TW" b="0" i="0" dirty="0">
                <a:solidFill>
                  <a:srgbClr val="000000"/>
                </a:solidFill>
                <a:effectLst/>
                <a:latin typeface="az_ea_font"/>
              </a:rPr>
              <a:t>?code=V8rtg4RJCFkOZ5cjr7wqc2g690LqUTGWWRd8s3aYAcJlgVEiKHEfnQ==</a:t>
            </a:r>
            <a:endParaRPr lang="zh-TW" altLang="en-US" dirty="0"/>
          </a:p>
        </p:txBody>
      </p:sp>
      <p:sp>
        <p:nvSpPr>
          <p:cNvPr id="8" name="文字方塊 7">
            <a:extLst>
              <a:ext uri="{FF2B5EF4-FFF2-40B4-BE49-F238E27FC236}">
                <a16:creationId xmlns:a16="http://schemas.microsoft.com/office/drawing/2014/main" id="{8FA62756-5EEC-41F3-9052-586789B65FDB}"/>
              </a:ext>
            </a:extLst>
          </p:cNvPr>
          <p:cNvSpPr txBox="1"/>
          <p:nvPr/>
        </p:nvSpPr>
        <p:spPr>
          <a:xfrm>
            <a:off x="-1" y="8717340"/>
            <a:ext cx="18146741" cy="1077218"/>
          </a:xfrm>
          <a:prstGeom prst="rect">
            <a:avLst/>
          </a:prstGeom>
          <a:solidFill>
            <a:schemeClr val="accent2">
              <a:lumMod val="50000"/>
            </a:schemeClr>
          </a:solidFill>
        </p:spPr>
        <p:txBody>
          <a:bodyPr wrap="square" rtlCol="0">
            <a:spAutoFit/>
          </a:bodyPr>
          <a:lstStyle/>
          <a:p>
            <a:r>
              <a:rPr lang="en-US" altLang="zh-TW" b="0" i="0" dirty="0">
                <a:solidFill>
                  <a:srgbClr val="000000"/>
                </a:solidFill>
                <a:effectLst/>
                <a:latin typeface="az_ea_font"/>
              </a:rPr>
              <a:t>https://10727211-functionapp.azurewebsites.net/api/orchestrators/</a:t>
            </a:r>
            <a:r>
              <a:rPr lang="en-US" altLang="zh-TW" dirty="0">
                <a:solidFill>
                  <a:srgbClr val="FF0000"/>
                </a:solidFill>
                <a:latin typeface="az_ea_font"/>
              </a:rPr>
              <a:t>M5-OrchFunction</a:t>
            </a:r>
            <a:r>
              <a:rPr lang="en-US" altLang="zh-TW" b="0" i="0" dirty="0">
                <a:solidFill>
                  <a:srgbClr val="000000"/>
                </a:solidFill>
                <a:effectLst/>
                <a:latin typeface="az_ea_font"/>
              </a:rPr>
              <a:t>?code=V8rtg4RJCFkOZ5cjr7wqc2g690LqUTGWWRd8s3aYAcJlgVEiKHEfnQ==</a:t>
            </a:r>
            <a:endParaRPr lang="zh-TW" altLang="en-US" dirty="0"/>
          </a:p>
        </p:txBody>
      </p:sp>
      <p:sp>
        <p:nvSpPr>
          <p:cNvPr id="7" name="箭號: 向下 6">
            <a:extLst>
              <a:ext uri="{FF2B5EF4-FFF2-40B4-BE49-F238E27FC236}">
                <a16:creationId xmlns:a16="http://schemas.microsoft.com/office/drawing/2014/main" id="{D91DE08B-F0BA-4766-A985-17A274E9B7A5}"/>
              </a:ext>
            </a:extLst>
          </p:cNvPr>
          <p:cNvSpPr/>
          <p:nvPr/>
        </p:nvSpPr>
        <p:spPr>
          <a:xfrm>
            <a:off x="8423920" y="8260828"/>
            <a:ext cx="504056"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6736646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Verify that the Durable Functions workflow starts</a:t>
            </a:r>
            <a:r>
              <a:rPr lang="zh-TW" altLang="en-US" dirty="0"/>
              <a:t> </a:t>
            </a:r>
            <a:r>
              <a:rPr lang="en-US" altLang="zh-TW" dirty="0"/>
              <a:t>-</a:t>
            </a:r>
            <a:r>
              <a:rPr lang="zh-TW" altLang="en-US" dirty="0"/>
              <a:t> </a:t>
            </a:r>
            <a:r>
              <a:rPr lang="en-US" altLang="zh-TW" dirty="0"/>
              <a:t>2</a:t>
            </a:r>
            <a:endParaRPr lang="zh-TW" altLang="en-US" dirty="0"/>
          </a:p>
        </p:txBody>
      </p:sp>
      <p:pic>
        <p:nvPicPr>
          <p:cNvPr id="5" name="內容版面配置區 4">
            <a:extLst>
              <a:ext uri="{FF2B5EF4-FFF2-40B4-BE49-F238E27FC236}">
                <a16:creationId xmlns:a16="http://schemas.microsoft.com/office/drawing/2014/main" id="{4FA79C1B-E311-469F-957B-130389D4958B}"/>
              </a:ext>
            </a:extLst>
          </p:cNvPr>
          <p:cNvPicPr>
            <a:picLocks noGrp="1" noChangeAspect="1"/>
          </p:cNvPicPr>
          <p:nvPr>
            <p:ph idx="1"/>
          </p:nvPr>
        </p:nvPicPr>
        <p:blipFill>
          <a:blip r:embed="rId3"/>
          <a:stretch>
            <a:fillRect/>
          </a:stretch>
        </p:blipFill>
        <p:spPr>
          <a:xfrm>
            <a:off x="755650" y="1235583"/>
            <a:ext cx="16776699" cy="9000000"/>
          </a:xfrm>
        </p:spPr>
      </p:pic>
      <p:sp>
        <p:nvSpPr>
          <p:cNvPr id="6" name="文字方塊 5">
            <a:extLst>
              <a:ext uri="{FF2B5EF4-FFF2-40B4-BE49-F238E27FC236}">
                <a16:creationId xmlns:a16="http://schemas.microsoft.com/office/drawing/2014/main" id="{5316C17F-0CA7-4BEB-A1D2-67CFD5A8EA20}"/>
              </a:ext>
            </a:extLst>
          </p:cNvPr>
          <p:cNvSpPr txBox="1"/>
          <p:nvPr/>
        </p:nvSpPr>
        <p:spPr>
          <a:xfrm rot="10800000" flipV="1">
            <a:off x="215008" y="2839244"/>
            <a:ext cx="12241360" cy="360040"/>
          </a:xfrm>
          <a:prstGeom prst="rect">
            <a:avLst/>
          </a:prstGeom>
          <a:noFill/>
          <a:ln w="38100">
            <a:solidFill>
              <a:srgbClr val="FF0000"/>
            </a:solidFill>
          </a:ln>
        </p:spPr>
        <p:txBody>
          <a:bodyPr wrap="square" rtlCol="0">
            <a:spAutoFit/>
          </a:bodyPr>
          <a:lstStyle/>
          <a:p>
            <a:endParaRPr lang="zh-TW" altLang="en-US" dirty="0"/>
          </a:p>
        </p:txBody>
      </p:sp>
    </p:spTree>
    <p:extLst>
      <p:ext uri="{BB962C8B-B14F-4D97-AF65-F5344CB8AC3E}">
        <p14:creationId xmlns:p14="http://schemas.microsoft.com/office/powerpoint/2010/main" val="97071868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Verify that the Durable Functions workflow starts</a:t>
            </a:r>
            <a:r>
              <a:rPr lang="zh-TW" altLang="en-US" dirty="0"/>
              <a:t> </a:t>
            </a:r>
            <a:r>
              <a:rPr lang="en-US" altLang="zh-TW" dirty="0"/>
              <a:t>-</a:t>
            </a:r>
            <a:r>
              <a:rPr lang="zh-TW" altLang="en-US" dirty="0"/>
              <a:t> </a:t>
            </a:r>
            <a:r>
              <a:rPr lang="en-US" altLang="zh-TW" dirty="0"/>
              <a:t>3</a:t>
            </a:r>
            <a:endParaRPr lang="zh-TW" altLang="en-US" dirty="0"/>
          </a:p>
        </p:txBody>
      </p:sp>
      <p:pic>
        <p:nvPicPr>
          <p:cNvPr id="5" name="內容版面配置區 4">
            <a:extLst>
              <a:ext uri="{FF2B5EF4-FFF2-40B4-BE49-F238E27FC236}">
                <a16:creationId xmlns:a16="http://schemas.microsoft.com/office/drawing/2014/main" id="{09C455B7-662D-4269-AC35-7414C032BFBB}"/>
              </a:ext>
            </a:extLst>
          </p:cNvPr>
          <p:cNvPicPr>
            <a:picLocks noGrp="1" noChangeAspect="1"/>
          </p:cNvPicPr>
          <p:nvPr>
            <p:ph idx="1"/>
          </p:nvPr>
        </p:nvPicPr>
        <p:blipFill rotWithShape="1">
          <a:blip r:embed="rId3"/>
          <a:srcRect b="77597"/>
          <a:stretch/>
        </p:blipFill>
        <p:spPr>
          <a:xfrm>
            <a:off x="755650" y="1975148"/>
            <a:ext cx="16776699" cy="2016224"/>
          </a:xfrm>
        </p:spPr>
      </p:pic>
      <p:pic>
        <p:nvPicPr>
          <p:cNvPr id="7" name="圖片 6">
            <a:extLst>
              <a:ext uri="{FF2B5EF4-FFF2-40B4-BE49-F238E27FC236}">
                <a16:creationId xmlns:a16="http://schemas.microsoft.com/office/drawing/2014/main" id="{9097FB7C-ADC1-4944-AF15-B08680D7696D}"/>
              </a:ext>
            </a:extLst>
          </p:cNvPr>
          <p:cNvPicPr>
            <a:picLocks noChangeAspect="1"/>
          </p:cNvPicPr>
          <p:nvPr/>
        </p:nvPicPr>
        <p:blipFill rotWithShape="1">
          <a:blip r:embed="rId4"/>
          <a:srcRect b="74397"/>
          <a:stretch/>
        </p:blipFill>
        <p:spPr>
          <a:xfrm>
            <a:off x="631597" y="6871692"/>
            <a:ext cx="16776700" cy="2304256"/>
          </a:xfrm>
          <a:prstGeom prst="rect">
            <a:avLst/>
          </a:prstGeom>
        </p:spPr>
      </p:pic>
      <p:sp>
        <p:nvSpPr>
          <p:cNvPr id="8" name="箭號: 向下 7">
            <a:extLst>
              <a:ext uri="{FF2B5EF4-FFF2-40B4-BE49-F238E27FC236}">
                <a16:creationId xmlns:a16="http://schemas.microsoft.com/office/drawing/2014/main" id="{395559B2-8555-46C6-BD49-97C18B04BED9}"/>
              </a:ext>
            </a:extLst>
          </p:cNvPr>
          <p:cNvSpPr/>
          <p:nvPr/>
        </p:nvSpPr>
        <p:spPr>
          <a:xfrm>
            <a:off x="7919864" y="4279404"/>
            <a:ext cx="1728192" cy="20162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20s</a:t>
            </a:r>
            <a:endParaRPr lang="zh-TW" altLang="en-US" dirty="0"/>
          </a:p>
        </p:txBody>
      </p:sp>
    </p:spTree>
    <p:extLst>
      <p:ext uri="{BB962C8B-B14F-4D97-AF65-F5344CB8AC3E}">
        <p14:creationId xmlns:p14="http://schemas.microsoft.com/office/powerpoint/2010/main" val="58748343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20922-61D8-4E38-8951-5DE2FECD2CB6}"/>
              </a:ext>
            </a:extLst>
          </p:cNvPr>
          <p:cNvSpPr>
            <a:spLocks noGrp="1"/>
          </p:cNvSpPr>
          <p:nvPr>
            <p:ph type="title"/>
          </p:nvPr>
        </p:nvSpPr>
        <p:spPr/>
        <p:txBody>
          <a:bodyPr/>
          <a:lstStyle/>
          <a:p>
            <a:r>
              <a:rPr lang="en-US" altLang="zh-TW" dirty="0"/>
              <a:t>06</a:t>
            </a:r>
            <a:endParaRPr lang="zh-TW" altLang="en-US" dirty="0"/>
          </a:p>
        </p:txBody>
      </p:sp>
      <p:sp>
        <p:nvSpPr>
          <p:cNvPr id="6" name="文字版面配置區 5">
            <a:extLst>
              <a:ext uri="{FF2B5EF4-FFF2-40B4-BE49-F238E27FC236}">
                <a16:creationId xmlns:a16="http://schemas.microsoft.com/office/drawing/2014/main" id="{4567AB0F-15A2-4C54-95B5-8901DD991D0E}"/>
              </a:ext>
            </a:extLst>
          </p:cNvPr>
          <p:cNvSpPr>
            <a:spLocks noGrp="1"/>
          </p:cNvSpPr>
          <p:nvPr>
            <p:ph type="body" sz="quarter" idx="18"/>
          </p:nvPr>
        </p:nvSpPr>
        <p:spPr/>
        <p:txBody>
          <a:bodyPr/>
          <a:lstStyle/>
          <a:p>
            <a:r>
              <a:rPr lang="en-US" altLang="zh-TW" sz="5400" dirty="0"/>
              <a:t>Develop, test, and publish Azure Functions by using Azure Functions Core Tools</a:t>
            </a:r>
            <a:endParaRPr lang="zh-TW" altLang="en-US" sz="5400" dirty="0"/>
          </a:p>
        </p:txBody>
      </p:sp>
    </p:spTree>
    <p:extLst>
      <p:ext uri="{BB962C8B-B14F-4D97-AF65-F5344CB8AC3E}">
        <p14:creationId xmlns:p14="http://schemas.microsoft.com/office/powerpoint/2010/main" val="65333501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Starter</a:t>
            </a:r>
            <a:endParaRPr lang="zh-TW" altLang="en-US" dirty="0"/>
          </a:p>
        </p:txBody>
      </p:sp>
      <p:sp>
        <p:nvSpPr>
          <p:cNvPr id="3" name="內容版面配置區 2">
            <a:extLst>
              <a:ext uri="{FF2B5EF4-FFF2-40B4-BE49-F238E27FC236}">
                <a16:creationId xmlns:a16="http://schemas.microsoft.com/office/drawing/2014/main" id="{C1C6287E-0E54-4E18-A6C5-633103A022E7}"/>
              </a:ext>
            </a:extLst>
          </p:cNvPr>
          <p:cNvSpPr>
            <a:spLocks noGrp="1"/>
          </p:cNvSpPr>
          <p:nvPr>
            <p:ph idx="1"/>
          </p:nvPr>
        </p:nvSpPr>
        <p:spPr/>
        <p:txBody>
          <a:bodyPr/>
          <a:lstStyle/>
          <a:p>
            <a:r>
              <a:rPr lang="en-US" altLang="zh-TW" dirty="0">
                <a:solidFill>
                  <a:srgbClr val="FF0000"/>
                </a:solidFill>
              </a:rPr>
              <a:t>Warning :</a:t>
            </a:r>
            <a:r>
              <a:rPr lang="zh-TW" altLang="en-US" dirty="0">
                <a:solidFill>
                  <a:srgbClr val="FF0000"/>
                </a:solidFill>
              </a:rPr>
              <a:t> </a:t>
            </a:r>
            <a:r>
              <a:rPr lang="en-US" altLang="zh-TW" dirty="0">
                <a:solidFill>
                  <a:srgbClr val="FF0000"/>
                </a:solidFill>
              </a:rPr>
              <a:t>Azure Cloud Shell</a:t>
            </a:r>
            <a:r>
              <a:rPr lang="zh-TW" altLang="en-US" dirty="0">
                <a:solidFill>
                  <a:srgbClr val="FF0000"/>
                </a:solidFill>
              </a:rPr>
              <a:t> 無法實現功能  ， 請開啟</a:t>
            </a:r>
            <a:r>
              <a:rPr lang="en-US" altLang="zh-TW" dirty="0">
                <a:solidFill>
                  <a:srgbClr val="FF0000"/>
                </a:solidFill>
              </a:rPr>
              <a:t>Sandbox</a:t>
            </a:r>
          </a:p>
          <a:p>
            <a:endParaRPr lang="en-US" altLang="zh-TW" dirty="0"/>
          </a:p>
          <a:p>
            <a:r>
              <a:rPr lang="zh-TW" altLang="en-US" dirty="0"/>
              <a:t>網址：</a:t>
            </a:r>
            <a:r>
              <a:rPr lang="en-US" altLang="zh-TW" dirty="0"/>
              <a:t>https://docs.microsoft.com/en-us/learn/modules/develop-test-deploy-azure-functions-with-core-tools/3-exercise-create-function-core-tools</a:t>
            </a:r>
            <a:endParaRPr lang="zh-TW" altLang="en-US" dirty="0"/>
          </a:p>
        </p:txBody>
      </p:sp>
    </p:spTree>
    <p:extLst>
      <p:ext uri="{BB962C8B-B14F-4D97-AF65-F5344CB8AC3E}">
        <p14:creationId xmlns:p14="http://schemas.microsoft.com/office/powerpoint/2010/main" val="546582257"/>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Abstract</a:t>
            </a:r>
            <a:endParaRPr lang="zh-TW" altLang="en-US" dirty="0"/>
          </a:p>
        </p:txBody>
      </p:sp>
      <p:pic>
        <p:nvPicPr>
          <p:cNvPr id="5" name="內容版面配置區 4">
            <a:extLst>
              <a:ext uri="{FF2B5EF4-FFF2-40B4-BE49-F238E27FC236}">
                <a16:creationId xmlns:a16="http://schemas.microsoft.com/office/drawing/2014/main" id="{AB4E2263-5525-4483-894D-3E7C4C2E72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7256" y="1423766"/>
            <a:ext cx="12817424" cy="8518313"/>
          </a:xfrm>
        </p:spPr>
      </p:pic>
    </p:spTree>
    <p:extLst>
      <p:ext uri="{BB962C8B-B14F-4D97-AF65-F5344CB8AC3E}">
        <p14:creationId xmlns:p14="http://schemas.microsoft.com/office/powerpoint/2010/main" val="4000576314"/>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local Azure Functions project</a:t>
            </a:r>
            <a:endParaRPr lang="zh-TW" altLang="en-US" dirty="0"/>
          </a:p>
        </p:txBody>
      </p:sp>
      <p:pic>
        <p:nvPicPr>
          <p:cNvPr id="11" name="圖片 10">
            <a:extLst>
              <a:ext uri="{FF2B5EF4-FFF2-40B4-BE49-F238E27FC236}">
                <a16:creationId xmlns:a16="http://schemas.microsoft.com/office/drawing/2014/main" id="{6529C40E-EE51-4181-8A83-7FEC927FA3D1}"/>
              </a:ext>
            </a:extLst>
          </p:cNvPr>
          <p:cNvPicPr>
            <a:picLocks noChangeAspect="1"/>
          </p:cNvPicPr>
          <p:nvPr/>
        </p:nvPicPr>
        <p:blipFill>
          <a:blip r:embed="rId3"/>
          <a:stretch>
            <a:fillRect/>
          </a:stretch>
        </p:blipFill>
        <p:spPr>
          <a:xfrm>
            <a:off x="3239344" y="2695228"/>
            <a:ext cx="11809312" cy="6426752"/>
          </a:xfrm>
          <a:prstGeom prst="rect">
            <a:avLst/>
          </a:prstGeom>
        </p:spPr>
      </p:pic>
      <p:sp>
        <p:nvSpPr>
          <p:cNvPr id="3" name="箭號: 向右 2">
            <a:extLst>
              <a:ext uri="{FF2B5EF4-FFF2-40B4-BE49-F238E27FC236}">
                <a16:creationId xmlns:a16="http://schemas.microsoft.com/office/drawing/2014/main" id="{4D926265-4D94-46B9-A1F1-9AAAA72D0C19}"/>
              </a:ext>
            </a:extLst>
          </p:cNvPr>
          <p:cNvSpPr/>
          <p:nvPr/>
        </p:nvSpPr>
        <p:spPr>
          <a:xfrm rot="10800000">
            <a:off x="8783960" y="2767236"/>
            <a:ext cx="1440160" cy="308394"/>
          </a:xfrm>
          <a:prstGeom prst="rightArrow">
            <a:avLst>
              <a:gd name="adj1" fmla="val 50000"/>
              <a:gd name="adj2" fmla="val 10784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右 5">
            <a:extLst>
              <a:ext uri="{FF2B5EF4-FFF2-40B4-BE49-F238E27FC236}">
                <a16:creationId xmlns:a16="http://schemas.microsoft.com/office/drawing/2014/main" id="{E0734D35-2F7D-433F-801E-D952DAFD33E1}"/>
              </a:ext>
            </a:extLst>
          </p:cNvPr>
          <p:cNvSpPr/>
          <p:nvPr/>
        </p:nvSpPr>
        <p:spPr>
          <a:xfrm rot="10800000">
            <a:off x="8207896" y="3075631"/>
            <a:ext cx="1440160" cy="308394"/>
          </a:xfrm>
          <a:prstGeom prst="rightArrow">
            <a:avLst>
              <a:gd name="adj1" fmla="val 50000"/>
              <a:gd name="adj2" fmla="val 10784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id="{952B3CEF-11C5-4A55-A6B6-DC33883490A2}"/>
              </a:ext>
            </a:extLst>
          </p:cNvPr>
          <p:cNvSpPr/>
          <p:nvPr/>
        </p:nvSpPr>
        <p:spPr>
          <a:xfrm rot="10800000">
            <a:off x="8761507" y="3417028"/>
            <a:ext cx="1440160" cy="308394"/>
          </a:xfrm>
          <a:prstGeom prst="rightArrow">
            <a:avLst>
              <a:gd name="adj1" fmla="val 50000"/>
              <a:gd name="adj2" fmla="val 10784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id="{6D5302BD-0E9F-4E8A-8121-74A515232BF9}"/>
              </a:ext>
            </a:extLst>
          </p:cNvPr>
          <p:cNvSpPr/>
          <p:nvPr/>
        </p:nvSpPr>
        <p:spPr>
          <a:xfrm rot="10800000">
            <a:off x="5543600" y="5503540"/>
            <a:ext cx="1440160" cy="308394"/>
          </a:xfrm>
          <a:prstGeom prst="rightArrow">
            <a:avLst>
              <a:gd name="adj1" fmla="val 50000"/>
              <a:gd name="adj2" fmla="val 107849"/>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箭號: 向右 8">
            <a:extLst>
              <a:ext uri="{FF2B5EF4-FFF2-40B4-BE49-F238E27FC236}">
                <a16:creationId xmlns:a16="http://schemas.microsoft.com/office/drawing/2014/main" id="{BB414A9D-DA06-4783-9F20-91B2DB5C485F}"/>
              </a:ext>
            </a:extLst>
          </p:cNvPr>
          <p:cNvSpPr/>
          <p:nvPr/>
        </p:nvSpPr>
        <p:spPr>
          <a:xfrm rot="10800000">
            <a:off x="5544384" y="7004366"/>
            <a:ext cx="1440160" cy="308394"/>
          </a:xfrm>
          <a:prstGeom prst="rightArrow">
            <a:avLst>
              <a:gd name="adj1" fmla="val 50000"/>
              <a:gd name="adj2" fmla="val 107849"/>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233099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Abstract</a:t>
            </a:r>
            <a:endParaRPr lang="zh-TW" altLang="en-US" dirty="0"/>
          </a:p>
        </p:txBody>
      </p:sp>
      <p:pic>
        <p:nvPicPr>
          <p:cNvPr id="7" name="內容版面配置區 6">
            <a:extLst>
              <a:ext uri="{FF2B5EF4-FFF2-40B4-BE49-F238E27FC236}">
                <a16:creationId xmlns:a16="http://schemas.microsoft.com/office/drawing/2014/main" id="{27D48065-FE34-4BB4-81B5-5BC81807F8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0078" y="1789207"/>
            <a:ext cx="11487844" cy="8167658"/>
          </a:xfrm>
        </p:spPr>
      </p:pic>
    </p:spTree>
    <p:extLst>
      <p:ext uri="{BB962C8B-B14F-4D97-AF65-F5344CB8AC3E}">
        <p14:creationId xmlns:p14="http://schemas.microsoft.com/office/powerpoint/2010/main" val="60430046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an HTTP-triggered function</a:t>
            </a:r>
            <a:endParaRPr lang="zh-TW" altLang="en-US" dirty="0"/>
          </a:p>
        </p:txBody>
      </p:sp>
      <p:pic>
        <p:nvPicPr>
          <p:cNvPr id="7" name="圖片 6">
            <a:extLst>
              <a:ext uri="{FF2B5EF4-FFF2-40B4-BE49-F238E27FC236}">
                <a16:creationId xmlns:a16="http://schemas.microsoft.com/office/drawing/2014/main" id="{547475C2-B0B1-4BF8-8BC1-B59208F1DB11}"/>
              </a:ext>
            </a:extLst>
          </p:cNvPr>
          <p:cNvPicPr>
            <a:picLocks noChangeAspect="1"/>
          </p:cNvPicPr>
          <p:nvPr/>
        </p:nvPicPr>
        <p:blipFill>
          <a:blip r:embed="rId3"/>
          <a:stretch>
            <a:fillRect/>
          </a:stretch>
        </p:blipFill>
        <p:spPr>
          <a:xfrm>
            <a:off x="4031432" y="2911252"/>
            <a:ext cx="10225136" cy="6425399"/>
          </a:xfrm>
          <a:prstGeom prst="rect">
            <a:avLst/>
          </a:prstGeom>
        </p:spPr>
      </p:pic>
      <p:sp>
        <p:nvSpPr>
          <p:cNvPr id="5" name="箭號: 向右 4">
            <a:extLst>
              <a:ext uri="{FF2B5EF4-FFF2-40B4-BE49-F238E27FC236}">
                <a16:creationId xmlns:a16="http://schemas.microsoft.com/office/drawing/2014/main" id="{6755A20D-90C1-4843-BBB2-EF6EFD51FB6A}"/>
              </a:ext>
            </a:extLst>
          </p:cNvPr>
          <p:cNvSpPr/>
          <p:nvPr/>
        </p:nvSpPr>
        <p:spPr>
          <a:xfrm rot="10800000">
            <a:off x="8855968" y="2839245"/>
            <a:ext cx="1440160" cy="308394"/>
          </a:xfrm>
          <a:prstGeom prst="rightArrow">
            <a:avLst>
              <a:gd name="adj1" fmla="val 50000"/>
              <a:gd name="adj2" fmla="val 10784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右 5">
            <a:extLst>
              <a:ext uri="{FF2B5EF4-FFF2-40B4-BE49-F238E27FC236}">
                <a16:creationId xmlns:a16="http://schemas.microsoft.com/office/drawing/2014/main" id="{D58BB360-5048-4C50-97EA-21EBD43BFE47}"/>
              </a:ext>
            </a:extLst>
          </p:cNvPr>
          <p:cNvSpPr/>
          <p:nvPr/>
        </p:nvSpPr>
        <p:spPr>
          <a:xfrm rot="10800000">
            <a:off x="6191672" y="7951812"/>
            <a:ext cx="1440160" cy="308394"/>
          </a:xfrm>
          <a:prstGeom prst="rightArrow">
            <a:avLst>
              <a:gd name="adj1" fmla="val 50000"/>
              <a:gd name="adj2" fmla="val 10784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id="{EF460BB5-9747-4B7B-BAF9-FDC79C7379D7}"/>
              </a:ext>
            </a:extLst>
          </p:cNvPr>
          <p:cNvSpPr/>
          <p:nvPr/>
        </p:nvSpPr>
        <p:spPr>
          <a:xfrm rot="10800000">
            <a:off x="9432032" y="8455868"/>
            <a:ext cx="1440160" cy="308394"/>
          </a:xfrm>
          <a:prstGeom prst="rightArrow">
            <a:avLst>
              <a:gd name="adj1" fmla="val 50000"/>
              <a:gd name="adj2" fmla="val 107849"/>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01454921"/>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0FCF7AD6-6410-4EB6-87C8-AD8DABD5B049}"/>
              </a:ext>
            </a:extLst>
          </p:cNvPr>
          <p:cNvPicPr>
            <a:picLocks noChangeAspect="1"/>
          </p:cNvPicPr>
          <p:nvPr/>
        </p:nvPicPr>
        <p:blipFill>
          <a:blip r:embed="rId3"/>
          <a:stretch>
            <a:fillRect/>
          </a:stretch>
        </p:blipFill>
        <p:spPr>
          <a:xfrm>
            <a:off x="3746941" y="2096227"/>
            <a:ext cx="10546012" cy="7200000"/>
          </a:xfrm>
          <a:prstGeom prst="rect">
            <a:avLst/>
          </a:prstGeom>
        </p:spPr>
      </p:pic>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Replace index.js</a:t>
            </a:r>
            <a:endParaRPr lang="zh-TW" altLang="en-US" dirty="0"/>
          </a:p>
        </p:txBody>
      </p:sp>
      <p:sp>
        <p:nvSpPr>
          <p:cNvPr id="6" name="文字方塊 5">
            <a:extLst>
              <a:ext uri="{FF2B5EF4-FFF2-40B4-BE49-F238E27FC236}">
                <a16:creationId xmlns:a16="http://schemas.microsoft.com/office/drawing/2014/main" id="{00275C69-B2E2-4578-8E13-C0D353ECED42}"/>
              </a:ext>
            </a:extLst>
          </p:cNvPr>
          <p:cNvSpPr txBox="1"/>
          <p:nvPr/>
        </p:nvSpPr>
        <p:spPr>
          <a:xfrm rot="10800000" flipV="1">
            <a:off x="6695728" y="8671892"/>
            <a:ext cx="2808313" cy="360040"/>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06DEABDF-AE8D-4552-9FBF-15E96A99E08F}"/>
              </a:ext>
            </a:extLst>
          </p:cNvPr>
          <p:cNvSpPr txBox="1"/>
          <p:nvPr/>
        </p:nvSpPr>
        <p:spPr>
          <a:xfrm rot="10800000" flipV="1">
            <a:off x="14441234" y="7954715"/>
            <a:ext cx="2808313" cy="1077218"/>
          </a:xfrm>
          <a:prstGeom prst="rect">
            <a:avLst/>
          </a:prstGeom>
          <a:solidFill>
            <a:srgbClr val="FFFF00"/>
          </a:solidFill>
          <a:ln w="38100">
            <a:solidFill>
              <a:srgbClr val="FFC000"/>
            </a:solidFill>
          </a:ln>
        </p:spPr>
        <p:txBody>
          <a:bodyPr wrap="square" rtlCol="0">
            <a:spAutoFit/>
          </a:bodyPr>
          <a:lstStyle/>
          <a:p>
            <a:r>
              <a:rPr lang="en-US" altLang="zh-TW" dirty="0" err="1">
                <a:solidFill>
                  <a:srgbClr val="FF0000"/>
                </a:solidFill>
              </a:rPr>
              <a:t>Ctrl+S</a:t>
            </a:r>
            <a:endParaRPr lang="en-US" altLang="zh-TW" dirty="0">
              <a:solidFill>
                <a:srgbClr val="FF0000"/>
              </a:solidFill>
            </a:endParaRPr>
          </a:p>
          <a:p>
            <a:r>
              <a:rPr lang="en-US" altLang="zh-TW" dirty="0" err="1">
                <a:solidFill>
                  <a:srgbClr val="FF0000"/>
                </a:solidFill>
              </a:rPr>
              <a:t>Ctrl+Q</a:t>
            </a:r>
            <a:endParaRPr lang="zh-TW" altLang="en-US" dirty="0">
              <a:solidFill>
                <a:srgbClr val="FF0000"/>
              </a:solidFill>
            </a:endParaRPr>
          </a:p>
        </p:txBody>
      </p:sp>
      <p:sp>
        <p:nvSpPr>
          <p:cNvPr id="8" name="文字方塊 7">
            <a:extLst>
              <a:ext uri="{FF2B5EF4-FFF2-40B4-BE49-F238E27FC236}">
                <a16:creationId xmlns:a16="http://schemas.microsoft.com/office/drawing/2014/main" id="{1F821658-7CF7-4FA9-A753-FDCE1427F5C3}"/>
              </a:ext>
            </a:extLst>
          </p:cNvPr>
          <p:cNvSpPr txBox="1"/>
          <p:nvPr/>
        </p:nvSpPr>
        <p:spPr>
          <a:xfrm rot="10800000" flipV="1">
            <a:off x="5975647" y="2767236"/>
            <a:ext cx="7776864" cy="4896544"/>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036180442"/>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function locally - 1</a:t>
            </a:r>
            <a:endParaRPr lang="zh-TW" altLang="en-US" dirty="0"/>
          </a:p>
        </p:txBody>
      </p:sp>
      <p:pic>
        <p:nvPicPr>
          <p:cNvPr id="7" name="圖片 6">
            <a:extLst>
              <a:ext uri="{FF2B5EF4-FFF2-40B4-BE49-F238E27FC236}">
                <a16:creationId xmlns:a16="http://schemas.microsoft.com/office/drawing/2014/main" id="{89FA9E74-7F04-4B7B-986F-AE204275A67A}"/>
              </a:ext>
            </a:extLst>
          </p:cNvPr>
          <p:cNvPicPr>
            <a:picLocks noChangeAspect="1"/>
          </p:cNvPicPr>
          <p:nvPr/>
        </p:nvPicPr>
        <p:blipFill>
          <a:blip r:embed="rId3"/>
          <a:stretch>
            <a:fillRect/>
          </a:stretch>
        </p:blipFill>
        <p:spPr>
          <a:xfrm>
            <a:off x="2321821" y="2407196"/>
            <a:ext cx="13644358" cy="7200000"/>
          </a:xfrm>
          <a:prstGeom prst="rect">
            <a:avLst/>
          </a:prstGeom>
        </p:spPr>
      </p:pic>
      <p:sp>
        <p:nvSpPr>
          <p:cNvPr id="5" name="箭號: 向右 4">
            <a:extLst>
              <a:ext uri="{FF2B5EF4-FFF2-40B4-BE49-F238E27FC236}">
                <a16:creationId xmlns:a16="http://schemas.microsoft.com/office/drawing/2014/main" id="{D09424EE-5AB4-4045-8C41-EA7FAD966C07}"/>
              </a:ext>
            </a:extLst>
          </p:cNvPr>
          <p:cNvSpPr/>
          <p:nvPr/>
        </p:nvSpPr>
        <p:spPr>
          <a:xfrm rot="10800000">
            <a:off x="9144000" y="3055268"/>
            <a:ext cx="1440160" cy="308394"/>
          </a:xfrm>
          <a:prstGeom prst="rightArrow">
            <a:avLst>
              <a:gd name="adj1" fmla="val 50000"/>
              <a:gd name="adj2" fmla="val 10784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DBA2CB7-C68A-4D2F-9C4D-59D206F0CCF3}"/>
              </a:ext>
            </a:extLst>
          </p:cNvPr>
          <p:cNvSpPr txBox="1"/>
          <p:nvPr/>
        </p:nvSpPr>
        <p:spPr>
          <a:xfrm rot="10800000" flipV="1">
            <a:off x="1871191" y="6295628"/>
            <a:ext cx="14689632" cy="1584176"/>
          </a:xfrm>
          <a:prstGeom prst="rect">
            <a:avLst/>
          </a:prstGeom>
          <a:noFill/>
          <a:ln w="38100">
            <a:solidFill>
              <a:srgbClr val="FFC000"/>
            </a:solidFill>
          </a:ln>
        </p:spPr>
        <p:txBody>
          <a:bodyPr wrap="square" rtlCol="0">
            <a:spAutoFit/>
          </a:bodyPr>
          <a:lstStyle/>
          <a:p>
            <a:endParaRPr lang="zh-TW" altLang="en-US" dirty="0"/>
          </a:p>
        </p:txBody>
      </p:sp>
    </p:spTree>
    <p:extLst>
      <p:ext uri="{BB962C8B-B14F-4D97-AF65-F5344CB8AC3E}">
        <p14:creationId xmlns:p14="http://schemas.microsoft.com/office/powerpoint/2010/main" val="119010949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function locally - 2</a:t>
            </a:r>
            <a:endParaRPr lang="zh-TW" altLang="en-US" dirty="0"/>
          </a:p>
        </p:txBody>
      </p:sp>
      <p:pic>
        <p:nvPicPr>
          <p:cNvPr id="5" name="圖片 4">
            <a:extLst>
              <a:ext uri="{FF2B5EF4-FFF2-40B4-BE49-F238E27FC236}">
                <a16:creationId xmlns:a16="http://schemas.microsoft.com/office/drawing/2014/main" id="{A9641C58-CBA4-4640-A019-02493A33C873}"/>
              </a:ext>
            </a:extLst>
          </p:cNvPr>
          <p:cNvPicPr>
            <a:picLocks noChangeAspect="1"/>
          </p:cNvPicPr>
          <p:nvPr/>
        </p:nvPicPr>
        <p:blipFill>
          <a:blip r:embed="rId3"/>
          <a:stretch>
            <a:fillRect/>
          </a:stretch>
        </p:blipFill>
        <p:spPr>
          <a:xfrm>
            <a:off x="165811" y="3559324"/>
            <a:ext cx="17708272" cy="5400000"/>
          </a:xfrm>
          <a:prstGeom prst="rect">
            <a:avLst/>
          </a:prstGeom>
        </p:spPr>
      </p:pic>
      <p:sp>
        <p:nvSpPr>
          <p:cNvPr id="6" name="箭號: 向右 5">
            <a:extLst>
              <a:ext uri="{FF2B5EF4-FFF2-40B4-BE49-F238E27FC236}">
                <a16:creationId xmlns:a16="http://schemas.microsoft.com/office/drawing/2014/main" id="{CABAD1DC-8DBF-4469-8513-95314613A089}"/>
              </a:ext>
            </a:extLst>
          </p:cNvPr>
          <p:cNvSpPr/>
          <p:nvPr/>
        </p:nvSpPr>
        <p:spPr>
          <a:xfrm rot="10800000">
            <a:off x="12528376" y="3703340"/>
            <a:ext cx="1440160" cy="308394"/>
          </a:xfrm>
          <a:prstGeom prst="rightArrow">
            <a:avLst>
              <a:gd name="adj1" fmla="val 50000"/>
              <a:gd name="adj2" fmla="val 10784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id="{B56789DF-DBA4-4792-A333-9ACBF1AB5B4F}"/>
              </a:ext>
            </a:extLst>
          </p:cNvPr>
          <p:cNvSpPr/>
          <p:nvPr/>
        </p:nvSpPr>
        <p:spPr>
          <a:xfrm rot="10800000">
            <a:off x="1151112" y="4989303"/>
            <a:ext cx="1440160" cy="308394"/>
          </a:xfrm>
          <a:prstGeom prst="rightArrow">
            <a:avLst>
              <a:gd name="adj1" fmla="val 50000"/>
              <a:gd name="adj2" fmla="val 10784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id="{4C6B3E44-79A3-4684-8310-8903152FE2DE}"/>
              </a:ext>
            </a:extLst>
          </p:cNvPr>
          <p:cNvSpPr/>
          <p:nvPr/>
        </p:nvSpPr>
        <p:spPr>
          <a:xfrm rot="10800000">
            <a:off x="7847856" y="6367636"/>
            <a:ext cx="1440160" cy="308394"/>
          </a:xfrm>
          <a:prstGeom prst="rightArrow">
            <a:avLst>
              <a:gd name="adj1" fmla="val 50000"/>
              <a:gd name="adj2" fmla="val 10784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箭號: 向右 8">
            <a:extLst>
              <a:ext uri="{FF2B5EF4-FFF2-40B4-BE49-F238E27FC236}">
                <a16:creationId xmlns:a16="http://schemas.microsoft.com/office/drawing/2014/main" id="{AD69FCE7-3DF6-4A8C-A0FF-F2316718BFB1}"/>
              </a:ext>
            </a:extLst>
          </p:cNvPr>
          <p:cNvSpPr/>
          <p:nvPr/>
        </p:nvSpPr>
        <p:spPr>
          <a:xfrm rot="10800000">
            <a:off x="8783960" y="7231732"/>
            <a:ext cx="1440160" cy="308394"/>
          </a:xfrm>
          <a:prstGeom prst="rightArrow">
            <a:avLst>
              <a:gd name="adj1" fmla="val 50000"/>
              <a:gd name="adj2" fmla="val 107849"/>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右 9">
            <a:extLst>
              <a:ext uri="{FF2B5EF4-FFF2-40B4-BE49-F238E27FC236}">
                <a16:creationId xmlns:a16="http://schemas.microsoft.com/office/drawing/2014/main" id="{238AD525-83C6-4D9F-9B07-B17BF27F0435}"/>
              </a:ext>
            </a:extLst>
          </p:cNvPr>
          <p:cNvSpPr/>
          <p:nvPr/>
        </p:nvSpPr>
        <p:spPr>
          <a:xfrm rot="10800000">
            <a:off x="6551712" y="7690287"/>
            <a:ext cx="1440160" cy="308394"/>
          </a:xfrm>
          <a:prstGeom prst="rightArrow">
            <a:avLst>
              <a:gd name="adj1" fmla="val 50000"/>
              <a:gd name="adj2" fmla="val 107849"/>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箭號: 向右 10">
            <a:extLst>
              <a:ext uri="{FF2B5EF4-FFF2-40B4-BE49-F238E27FC236}">
                <a16:creationId xmlns:a16="http://schemas.microsoft.com/office/drawing/2014/main" id="{43F206C6-B48D-454E-BA26-AB805C912DC6}"/>
              </a:ext>
            </a:extLst>
          </p:cNvPr>
          <p:cNvSpPr/>
          <p:nvPr/>
        </p:nvSpPr>
        <p:spPr>
          <a:xfrm rot="10800000">
            <a:off x="10368136" y="8527876"/>
            <a:ext cx="1440160" cy="308394"/>
          </a:xfrm>
          <a:prstGeom prst="rightArrow">
            <a:avLst>
              <a:gd name="adj1" fmla="val 50000"/>
              <a:gd name="adj2" fmla="val 10784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6997946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Output.txt</a:t>
            </a:r>
            <a:endParaRPr lang="zh-TW" altLang="en-US" dirty="0"/>
          </a:p>
        </p:txBody>
      </p:sp>
      <p:pic>
        <p:nvPicPr>
          <p:cNvPr id="5" name="內容版面配置區 4">
            <a:extLst>
              <a:ext uri="{FF2B5EF4-FFF2-40B4-BE49-F238E27FC236}">
                <a16:creationId xmlns:a16="http://schemas.microsoft.com/office/drawing/2014/main" id="{BD4EA9FE-870E-4D02-8BAA-FD47E8E41017}"/>
              </a:ext>
            </a:extLst>
          </p:cNvPr>
          <p:cNvPicPr>
            <a:picLocks noGrp="1" noChangeAspect="1"/>
          </p:cNvPicPr>
          <p:nvPr>
            <p:ph idx="1"/>
          </p:nvPr>
        </p:nvPicPr>
        <p:blipFill rotWithShape="1">
          <a:blip r:embed="rId3"/>
          <a:srcRect b="18998"/>
          <a:stretch/>
        </p:blipFill>
        <p:spPr>
          <a:xfrm>
            <a:off x="2447256" y="1903140"/>
            <a:ext cx="11809312" cy="6480720"/>
          </a:xfrm>
        </p:spPr>
      </p:pic>
    </p:spTree>
    <p:extLst>
      <p:ext uri="{BB962C8B-B14F-4D97-AF65-F5344CB8AC3E}">
        <p14:creationId xmlns:p14="http://schemas.microsoft.com/office/powerpoint/2010/main" val="314813062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Create a function app</a:t>
            </a:r>
            <a:endParaRPr lang="zh-TW" altLang="en-US" dirty="0"/>
          </a:p>
        </p:txBody>
      </p:sp>
      <p:pic>
        <p:nvPicPr>
          <p:cNvPr id="5" name="圖片 4">
            <a:extLst>
              <a:ext uri="{FF2B5EF4-FFF2-40B4-BE49-F238E27FC236}">
                <a16:creationId xmlns:a16="http://schemas.microsoft.com/office/drawing/2014/main" id="{86CF91E2-1F4B-4DC3-A5E6-CFF155FB4FCB}"/>
              </a:ext>
            </a:extLst>
          </p:cNvPr>
          <p:cNvPicPr>
            <a:picLocks noChangeAspect="1"/>
          </p:cNvPicPr>
          <p:nvPr/>
        </p:nvPicPr>
        <p:blipFill>
          <a:blip r:embed="rId3"/>
          <a:stretch>
            <a:fillRect/>
          </a:stretch>
        </p:blipFill>
        <p:spPr>
          <a:xfrm>
            <a:off x="2031283" y="1474920"/>
            <a:ext cx="13977328" cy="3600000"/>
          </a:xfrm>
          <a:prstGeom prst="rect">
            <a:avLst/>
          </a:prstGeom>
        </p:spPr>
      </p:pic>
      <p:pic>
        <p:nvPicPr>
          <p:cNvPr id="6" name="內容版面配置區 4">
            <a:extLst>
              <a:ext uri="{FF2B5EF4-FFF2-40B4-BE49-F238E27FC236}">
                <a16:creationId xmlns:a16="http://schemas.microsoft.com/office/drawing/2014/main" id="{329B942F-96EE-47BE-9769-A0796F8189CD}"/>
              </a:ext>
            </a:extLst>
          </p:cNvPr>
          <p:cNvPicPr>
            <a:picLocks noGrp="1" noChangeAspect="1"/>
          </p:cNvPicPr>
          <p:nvPr>
            <p:ph idx="1"/>
          </p:nvPr>
        </p:nvPicPr>
        <p:blipFill>
          <a:blip r:embed="rId4"/>
          <a:stretch>
            <a:fillRect/>
          </a:stretch>
        </p:blipFill>
        <p:spPr>
          <a:xfrm>
            <a:off x="2029811" y="5575548"/>
            <a:ext cx="13978800" cy="2480580"/>
          </a:xfrm>
        </p:spPr>
      </p:pic>
    </p:spTree>
    <p:extLst>
      <p:ext uri="{BB962C8B-B14F-4D97-AF65-F5344CB8AC3E}">
        <p14:creationId xmlns:p14="http://schemas.microsoft.com/office/powerpoint/2010/main" val="3940864433"/>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Publish to Azure</a:t>
            </a:r>
            <a:endParaRPr lang="zh-TW" altLang="en-US" dirty="0"/>
          </a:p>
        </p:txBody>
      </p:sp>
      <p:pic>
        <p:nvPicPr>
          <p:cNvPr id="5" name="內容版面配置區 4">
            <a:extLst>
              <a:ext uri="{FF2B5EF4-FFF2-40B4-BE49-F238E27FC236}">
                <a16:creationId xmlns:a16="http://schemas.microsoft.com/office/drawing/2014/main" id="{71B53617-57BD-44E8-8582-A6A8D163AFA6}"/>
              </a:ext>
            </a:extLst>
          </p:cNvPr>
          <p:cNvPicPr>
            <a:picLocks noGrp="1" noChangeAspect="1"/>
          </p:cNvPicPr>
          <p:nvPr>
            <p:ph idx="1"/>
          </p:nvPr>
        </p:nvPicPr>
        <p:blipFill>
          <a:blip r:embed="rId3"/>
          <a:stretch>
            <a:fillRect/>
          </a:stretch>
        </p:blipFill>
        <p:spPr>
          <a:xfrm>
            <a:off x="2014845" y="2206229"/>
            <a:ext cx="14258309" cy="5874542"/>
          </a:xfrm>
        </p:spPr>
      </p:pic>
      <p:sp>
        <p:nvSpPr>
          <p:cNvPr id="6" name="箭號: 向右 5">
            <a:extLst>
              <a:ext uri="{FF2B5EF4-FFF2-40B4-BE49-F238E27FC236}">
                <a16:creationId xmlns:a16="http://schemas.microsoft.com/office/drawing/2014/main" id="{732C9A66-0ADA-468B-8388-A8FDBD5C1A79}"/>
              </a:ext>
            </a:extLst>
          </p:cNvPr>
          <p:cNvSpPr/>
          <p:nvPr/>
        </p:nvSpPr>
        <p:spPr>
          <a:xfrm rot="10800000">
            <a:off x="10080104" y="2206229"/>
            <a:ext cx="1440160" cy="308394"/>
          </a:xfrm>
          <a:prstGeom prst="rightArrow">
            <a:avLst>
              <a:gd name="adj1" fmla="val 50000"/>
              <a:gd name="adj2" fmla="val 10784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id="{E3B72C86-0108-47E0-9CEF-BC3E4F4B6D9B}"/>
              </a:ext>
            </a:extLst>
          </p:cNvPr>
          <p:cNvSpPr/>
          <p:nvPr/>
        </p:nvSpPr>
        <p:spPr>
          <a:xfrm rot="10800000">
            <a:off x="14688616" y="2695228"/>
            <a:ext cx="1440160" cy="308394"/>
          </a:xfrm>
          <a:prstGeom prst="rightArrow">
            <a:avLst>
              <a:gd name="adj1" fmla="val 50000"/>
              <a:gd name="adj2" fmla="val 10784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id="{D0F78561-B88C-4229-9C21-AEF6652A7BE9}"/>
              </a:ext>
            </a:extLst>
          </p:cNvPr>
          <p:cNvSpPr/>
          <p:nvPr/>
        </p:nvSpPr>
        <p:spPr>
          <a:xfrm rot="10800000">
            <a:off x="15845195" y="4001643"/>
            <a:ext cx="1440160" cy="308394"/>
          </a:xfrm>
          <a:prstGeom prst="rightArrow">
            <a:avLst>
              <a:gd name="adj1" fmla="val 50000"/>
              <a:gd name="adj2" fmla="val 10784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15982575"/>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Run the function</a:t>
            </a:r>
            <a:endParaRPr lang="zh-TW" altLang="en-US" dirty="0"/>
          </a:p>
        </p:txBody>
      </p:sp>
      <p:pic>
        <p:nvPicPr>
          <p:cNvPr id="5" name="內容版面配置區 4">
            <a:extLst>
              <a:ext uri="{FF2B5EF4-FFF2-40B4-BE49-F238E27FC236}">
                <a16:creationId xmlns:a16="http://schemas.microsoft.com/office/drawing/2014/main" id="{AC721D99-8C1F-40ED-9262-92E3926ABCC2}"/>
              </a:ext>
            </a:extLst>
          </p:cNvPr>
          <p:cNvPicPr>
            <a:picLocks noGrp="1" noChangeAspect="1"/>
          </p:cNvPicPr>
          <p:nvPr>
            <p:ph idx="1"/>
          </p:nvPr>
        </p:nvPicPr>
        <p:blipFill rotWithShape="1">
          <a:blip r:embed="rId3"/>
          <a:srcRect t="-3" r="11266" b="77775"/>
          <a:stretch/>
        </p:blipFill>
        <p:spPr>
          <a:xfrm>
            <a:off x="1099067" y="3415308"/>
            <a:ext cx="15841759" cy="2232248"/>
          </a:xfrm>
        </p:spPr>
      </p:pic>
    </p:spTree>
    <p:extLst>
      <p:ext uri="{BB962C8B-B14F-4D97-AF65-F5344CB8AC3E}">
        <p14:creationId xmlns:p14="http://schemas.microsoft.com/office/powerpoint/2010/main" val="1468322070"/>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20922-61D8-4E38-8951-5DE2FECD2CB6}"/>
              </a:ext>
            </a:extLst>
          </p:cNvPr>
          <p:cNvSpPr>
            <a:spLocks noGrp="1"/>
          </p:cNvSpPr>
          <p:nvPr>
            <p:ph type="title"/>
          </p:nvPr>
        </p:nvSpPr>
        <p:spPr/>
        <p:txBody>
          <a:bodyPr/>
          <a:lstStyle/>
          <a:p>
            <a:r>
              <a:rPr lang="en-US" altLang="zh-TW" dirty="0"/>
              <a:t>07</a:t>
            </a:r>
            <a:endParaRPr lang="zh-TW" altLang="en-US" dirty="0"/>
          </a:p>
        </p:txBody>
      </p:sp>
      <p:sp>
        <p:nvSpPr>
          <p:cNvPr id="6" name="文字版面配置區 5">
            <a:extLst>
              <a:ext uri="{FF2B5EF4-FFF2-40B4-BE49-F238E27FC236}">
                <a16:creationId xmlns:a16="http://schemas.microsoft.com/office/drawing/2014/main" id="{4567AB0F-15A2-4C54-95B5-8901DD991D0E}"/>
              </a:ext>
            </a:extLst>
          </p:cNvPr>
          <p:cNvSpPr>
            <a:spLocks noGrp="1"/>
          </p:cNvSpPr>
          <p:nvPr>
            <p:ph type="body" sz="quarter" idx="18"/>
          </p:nvPr>
        </p:nvSpPr>
        <p:spPr/>
        <p:txBody>
          <a:bodyPr/>
          <a:lstStyle/>
          <a:p>
            <a:r>
              <a:rPr lang="en-US" altLang="zh-TW" sz="5400" dirty="0"/>
              <a:t>Develop, test, and deploy an Azure Function with Visual Studio</a:t>
            </a:r>
            <a:endParaRPr lang="zh-TW" altLang="en-US" sz="5400" dirty="0"/>
          </a:p>
        </p:txBody>
      </p:sp>
    </p:spTree>
    <p:extLst>
      <p:ext uri="{BB962C8B-B14F-4D97-AF65-F5344CB8AC3E}">
        <p14:creationId xmlns:p14="http://schemas.microsoft.com/office/powerpoint/2010/main" val="3088040466"/>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FA1A8C-634F-4295-85CF-544C4C223ECD}"/>
              </a:ext>
            </a:extLst>
          </p:cNvPr>
          <p:cNvSpPr>
            <a:spLocks noGrp="1"/>
          </p:cNvSpPr>
          <p:nvPr>
            <p:ph type="title"/>
          </p:nvPr>
        </p:nvSpPr>
        <p:spPr/>
        <p:txBody>
          <a:bodyPr>
            <a:normAutofit fontScale="90000"/>
          </a:bodyPr>
          <a:lstStyle/>
          <a:p>
            <a:r>
              <a:rPr lang="en-US" altLang="zh-TW" dirty="0"/>
              <a:t>Abstract</a:t>
            </a:r>
            <a:endParaRPr lang="zh-TW" altLang="en-US" dirty="0"/>
          </a:p>
        </p:txBody>
      </p:sp>
      <p:pic>
        <p:nvPicPr>
          <p:cNvPr id="5" name="內容版面配置區 4">
            <a:extLst>
              <a:ext uri="{FF2B5EF4-FFF2-40B4-BE49-F238E27FC236}">
                <a16:creationId xmlns:a16="http://schemas.microsoft.com/office/drawing/2014/main" id="{1EEE8BDA-3672-4C39-9AAA-2196AC01A1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1212" y="1975148"/>
            <a:ext cx="14185576" cy="7745950"/>
          </a:xfrm>
        </p:spPr>
      </p:pic>
    </p:spTree>
    <p:extLst>
      <p:ext uri="{BB962C8B-B14F-4D97-AF65-F5344CB8AC3E}">
        <p14:creationId xmlns:p14="http://schemas.microsoft.com/office/powerpoint/2010/main" val="2020097998"/>
      </p:ext>
    </p:extLst>
  </p:cSld>
  <p:clrMapOvr>
    <a:masterClrMapping/>
  </p:clrMapOvr>
  <mc:AlternateContent xmlns:mc="http://schemas.openxmlformats.org/markup-compatibility/2006" xmlns:p14="http://schemas.microsoft.com/office/powerpoint/2010/main">
    <mc:Choice Requires="p14">
      <p:transition p14:dur="0" advTm="4601"/>
    </mc:Choice>
    <mc:Fallback xmlns="">
      <p:transition advTm="4601"/>
    </mc:Fallback>
  </mc:AlternateContent>
</p:sld>
</file>

<file path=ppt/theme/theme1.xml><?xml version="1.0" encoding="utf-8"?>
<a:theme xmlns:a="http://schemas.openxmlformats.org/drawingml/2006/main" name="Title">
  <a:themeElements>
    <a:clrScheme name="Scheat">
      <a:dk1>
        <a:srgbClr val="FFFFFF"/>
      </a:dk1>
      <a:lt1>
        <a:srgbClr val="000000"/>
      </a:lt1>
      <a:dk2>
        <a:srgbClr val="FFFFFF"/>
      </a:dk2>
      <a:lt2>
        <a:srgbClr val="EEECE1"/>
      </a:lt2>
      <a:accent1>
        <a:srgbClr val="FD7FA6"/>
      </a:accent1>
      <a:accent2>
        <a:srgbClr val="BBFF02"/>
      </a:accent2>
      <a:accent3>
        <a:srgbClr val="00CCFF"/>
      </a:accent3>
      <a:accent4>
        <a:srgbClr val="FF99FF"/>
      </a:accent4>
      <a:accent5>
        <a:srgbClr val="4BACC6"/>
      </a:accent5>
      <a:accent6>
        <a:srgbClr val="F79646"/>
      </a:accent6>
      <a:hlink>
        <a:srgbClr val="CE579B"/>
      </a:hlink>
      <a:folHlink>
        <a:srgbClr val="AA3176"/>
      </a:folHlink>
    </a:clrScheme>
    <a:fontScheme name="Scheat">
      <a:majorFont>
        <a:latin typeface="Crimson Text"/>
        <a:ea typeface="Spica Neue"/>
        <a:cs typeface=""/>
      </a:majorFont>
      <a:minorFont>
        <a:latin typeface="Crimson Text"/>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3711</TotalTime>
  <Words>8218</Words>
  <Application>Microsoft Office PowerPoint</Application>
  <PresentationFormat>自訂</PresentationFormat>
  <Paragraphs>1567</Paragraphs>
  <Slides>279</Slides>
  <Notes>268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279</vt:i4>
      </vt:variant>
    </vt:vector>
  </HeadingPairs>
  <TitlesOfParts>
    <vt:vector size="289" baseType="lpstr">
      <vt:lpstr>az_ea_font</vt:lpstr>
      <vt:lpstr>Crimson Text</vt:lpstr>
      <vt:lpstr>Whitney</vt:lpstr>
      <vt:lpstr>微軟正黑體</vt:lpstr>
      <vt:lpstr>Arial</vt:lpstr>
      <vt:lpstr>Calibri</vt:lpstr>
      <vt:lpstr>Cambria Math</vt:lpstr>
      <vt:lpstr>Consolas</vt:lpstr>
      <vt:lpstr>Segoe UI</vt:lpstr>
      <vt:lpstr>Title</vt:lpstr>
      <vt:lpstr>Midterm Report Create serverless applications</vt:lpstr>
      <vt:lpstr>Intro</vt:lpstr>
      <vt:lpstr>Intro</vt:lpstr>
      <vt:lpstr>01</vt:lpstr>
      <vt:lpstr>Azure Functions</vt:lpstr>
      <vt:lpstr>Azure Functions</vt:lpstr>
      <vt:lpstr>Choose a Azure Serverless Service</vt:lpstr>
      <vt:lpstr>02</vt:lpstr>
      <vt:lpstr>Abstract</vt:lpstr>
      <vt:lpstr>Create Azure Function in the Azure Portal</vt:lpstr>
      <vt:lpstr>PowerPoint 簡報</vt:lpstr>
      <vt:lpstr>PowerPoint 簡報</vt:lpstr>
      <vt:lpstr>PowerPoint 簡報</vt:lpstr>
      <vt:lpstr>PowerPoint 簡報</vt:lpstr>
      <vt:lpstr>PowerPoint 簡報</vt:lpstr>
      <vt:lpstr>Add a function to your function app</vt:lpstr>
      <vt:lpstr>PowerPoint 簡報</vt:lpstr>
      <vt:lpstr>PowerPoint 簡報</vt:lpstr>
      <vt:lpstr>Get Function URL</vt:lpstr>
      <vt:lpstr>Secure HTTP triggers</vt:lpstr>
      <vt:lpstr>Test Function</vt:lpstr>
      <vt:lpstr>Test Function - 1</vt:lpstr>
      <vt:lpstr>Test Function - 2</vt:lpstr>
      <vt:lpstr>Test Function - 2</vt:lpstr>
      <vt:lpstr>Replace index.js</vt:lpstr>
      <vt:lpstr>Replace Test Body</vt:lpstr>
      <vt:lpstr>Result</vt:lpstr>
      <vt:lpstr>03</vt:lpstr>
      <vt:lpstr>Abstract</vt:lpstr>
      <vt:lpstr>Create a timer-triggered function</vt:lpstr>
      <vt:lpstr>Configure the timer trigger</vt:lpstr>
      <vt:lpstr>Test the timer</vt:lpstr>
      <vt:lpstr>Create a http-triggered function</vt:lpstr>
      <vt:lpstr>Get Function Url</vt:lpstr>
      <vt:lpstr>Test Function Url</vt:lpstr>
      <vt:lpstr>Create a blog trigger</vt:lpstr>
      <vt:lpstr>Create a blog container          (create new tab)</vt:lpstr>
      <vt:lpstr>Turn on your blog trigger</vt:lpstr>
      <vt:lpstr>Create a blob</vt:lpstr>
      <vt:lpstr>Result</vt:lpstr>
      <vt:lpstr>04</vt:lpstr>
      <vt:lpstr>Abstract</vt:lpstr>
      <vt:lpstr>Create a http trigger function</vt:lpstr>
      <vt:lpstr>Create Azure CosmosDB - 1</vt:lpstr>
      <vt:lpstr>Create Azure CosmosDB - 2</vt:lpstr>
      <vt:lpstr>Create Azure CosmosDB - 3</vt:lpstr>
      <vt:lpstr>Create Azure CosmosDB - Result</vt:lpstr>
      <vt:lpstr>Add a Container</vt:lpstr>
      <vt:lpstr>Add test data - 1</vt:lpstr>
      <vt:lpstr>Add test data - 2</vt:lpstr>
      <vt:lpstr>Add test data - 3</vt:lpstr>
      <vt:lpstr>Add an Azure Cosmos DB input binding -1</vt:lpstr>
      <vt:lpstr>Add an Azure Cosmos DB input binding -2</vt:lpstr>
      <vt:lpstr>Replace index.js</vt:lpstr>
      <vt:lpstr>Replace function.json</vt:lpstr>
      <vt:lpstr>Result</vt:lpstr>
      <vt:lpstr>Result</vt:lpstr>
      <vt:lpstr>Add an Azure Queue Storage output binding</vt:lpstr>
      <vt:lpstr>Replace index.js</vt:lpstr>
      <vt:lpstr>Writing message to queue - 1</vt:lpstr>
      <vt:lpstr>Writing message to queue - 2</vt:lpstr>
      <vt:lpstr>Verify that a message is written to the queue - 1</vt:lpstr>
      <vt:lpstr>Verify that a message is written to the queue - 2</vt:lpstr>
      <vt:lpstr>05</vt:lpstr>
      <vt:lpstr>Abstract</vt:lpstr>
      <vt:lpstr>Install the durable-functions npm package - 1</vt:lpstr>
      <vt:lpstr>Install the durable-functions npm package - 2</vt:lpstr>
      <vt:lpstr>Install the durable-functions npm package - 3</vt:lpstr>
      <vt:lpstr>Install the durable-functions npm package – 4</vt:lpstr>
      <vt:lpstr>Create Durable Functions Http start </vt:lpstr>
      <vt:lpstr>Create the orchestrator function - 1</vt:lpstr>
      <vt:lpstr>Create the orchestrator function - 2</vt:lpstr>
      <vt:lpstr>Create the activity function - 1</vt:lpstr>
      <vt:lpstr>Create the activity function - 2</vt:lpstr>
      <vt:lpstr>Check Point : HttpStart、OrchFunction、Approval</vt:lpstr>
      <vt:lpstr>Verify that the durable functions workflow starts - 1</vt:lpstr>
      <vt:lpstr>Verify that the durable functions workflow starts - 2</vt:lpstr>
      <vt:lpstr>Verify that the durable functions workflow starts - 3</vt:lpstr>
      <vt:lpstr>Add moment npm package to your function app</vt:lpstr>
      <vt:lpstr>Add an escalation activity to your function app - 1</vt:lpstr>
      <vt:lpstr>Add an escalation activity to your function app - 2</vt:lpstr>
      <vt:lpstr>Update the orchestration function to use the escalation function</vt:lpstr>
      <vt:lpstr>Verify that the Durable Functions workflow starts - 1</vt:lpstr>
      <vt:lpstr>Verify that the Durable Functions workflow starts - 2</vt:lpstr>
      <vt:lpstr>Verify that the Durable Functions workflow starts - 3</vt:lpstr>
      <vt:lpstr>06</vt:lpstr>
      <vt:lpstr>Starter</vt:lpstr>
      <vt:lpstr>Abstract</vt:lpstr>
      <vt:lpstr>Create a local Azure Functions project</vt:lpstr>
      <vt:lpstr>Create an HTTP-triggered function</vt:lpstr>
      <vt:lpstr>Replace index.js</vt:lpstr>
      <vt:lpstr>Run the function locally - 1</vt:lpstr>
      <vt:lpstr>Run the function locally - 2</vt:lpstr>
      <vt:lpstr>Output.txt</vt:lpstr>
      <vt:lpstr>Create a function app</vt:lpstr>
      <vt:lpstr>Publish to Azure</vt:lpstr>
      <vt:lpstr>Run the function</vt:lpstr>
      <vt:lpstr>07</vt:lpstr>
      <vt:lpstr>Abstract</vt:lpstr>
      <vt:lpstr>Starter - Requirement</vt:lpstr>
      <vt:lpstr>Open Visual Studio Installer - 1</vt:lpstr>
      <vt:lpstr>Open Visual Studio Installer - 2</vt:lpstr>
      <vt:lpstr>Create an Azure Function App - 1</vt:lpstr>
      <vt:lpstr>Create an Azure Function App - 2</vt:lpstr>
      <vt:lpstr>Create an Azure Function App - 3</vt:lpstr>
      <vt:lpstr>Create an Azure Function App - 4</vt:lpstr>
      <vt:lpstr>Create an Azure Function App - 5</vt:lpstr>
      <vt:lpstr>Create the WatchInfo Azure Function - 1</vt:lpstr>
      <vt:lpstr>Create the WatchInfo Azure Function - 2</vt:lpstr>
      <vt:lpstr>Create the WatchInfo Azure Function - 3</vt:lpstr>
      <vt:lpstr>Create the WatchInfo Azure Function - 4</vt:lpstr>
      <vt:lpstr>Test the Azure Function locally - 1</vt:lpstr>
      <vt:lpstr>Test the Azure Function locally - 2</vt:lpstr>
      <vt:lpstr>Test the Azure Function locally - 3</vt:lpstr>
      <vt:lpstr>Test the Azure Function locally - 4</vt:lpstr>
      <vt:lpstr>Test the Azure Function locally - 5</vt:lpstr>
      <vt:lpstr>Test the Azure Function locally - 6</vt:lpstr>
      <vt:lpstr>Test the Azure Function locally - 7</vt:lpstr>
      <vt:lpstr>Test the Azure Function locally - 8</vt:lpstr>
      <vt:lpstr>Test the Azure Function locally - 9</vt:lpstr>
      <vt:lpstr>Deploy the WatchInfo function to the Azure Function App - 1</vt:lpstr>
      <vt:lpstr>Deploy the WatchInfo function to the Azure Function App - 2</vt:lpstr>
      <vt:lpstr>Deploy the WatchInfo function to the Azure Function App - 3</vt:lpstr>
      <vt:lpstr>Deploy the WatchInfo function to the Azure Function App - 4</vt:lpstr>
      <vt:lpstr>Deploy the WatchInfo function to the Azure Function App - 5</vt:lpstr>
      <vt:lpstr>Deploy the WatchInfo function to the Azure Function App – 6</vt:lpstr>
      <vt:lpstr>Verify the functions have been deployed</vt:lpstr>
      <vt:lpstr>Unit test an Azure Function - 1</vt:lpstr>
      <vt:lpstr>Unit test an Azure Function - 2</vt:lpstr>
      <vt:lpstr>Unit test an Azure Function - 3</vt:lpstr>
      <vt:lpstr>Unit test an Azure Function - 4</vt:lpstr>
      <vt:lpstr>Unit test an Azure Function - 5</vt:lpstr>
      <vt:lpstr>Unit test an Azure Function - 6</vt:lpstr>
      <vt:lpstr>Unit test an Azure Function - 7</vt:lpstr>
      <vt:lpstr>Unit test an Azure Function - 8</vt:lpstr>
      <vt:lpstr>Unit test an Azure Function - 9</vt:lpstr>
      <vt:lpstr>Unit test an Azure Function - 10</vt:lpstr>
      <vt:lpstr>Unit test an Azure Function - 11</vt:lpstr>
      <vt:lpstr>Unit test an Azure Function - 12</vt:lpstr>
      <vt:lpstr>Unit test an Azure Function - 13</vt:lpstr>
      <vt:lpstr>Unit test an Azure Function - 14</vt:lpstr>
      <vt:lpstr>Unit test an Azure Function - 15</vt:lpstr>
      <vt:lpstr>Unit test an Azure Function - 16</vt:lpstr>
      <vt:lpstr>Unit test an Azure Function - 17</vt:lpstr>
      <vt:lpstr>Resource Check</vt:lpstr>
      <vt:lpstr>08</vt:lpstr>
      <vt:lpstr>Abstract</vt:lpstr>
      <vt:lpstr>Create a webhook triggered function</vt:lpstr>
      <vt:lpstr>Set up a webhook for a GitHub repository - 1</vt:lpstr>
      <vt:lpstr>Set up a webhook for a GitHub repository - 2</vt:lpstr>
      <vt:lpstr>Add a webhook for the Gollum event - 1</vt:lpstr>
      <vt:lpstr>Add a webhook for the Gollum event - 2</vt:lpstr>
      <vt:lpstr>Add a webhook for the Gollum event - 3</vt:lpstr>
      <vt:lpstr>Add a webhook for the Gollum event - 4</vt:lpstr>
      <vt:lpstr>Add a webhook for the Gollum event - 5</vt:lpstr>
      <vt:lpstr>Add a webhook for the Gollum event - 6</vt:lpstr>
      <vt:lpstr>Test the webhook - 1</vt:lpstr>
      <vt:lpstr>Test the webhook - 2</vt:lpstr>
      <vt:lpstr>Test the webhook - 3</vt:lpstr>
      <vt:lpstr>Test the webhook - 4</vt:lpstr>
      <vt:lpstr>Test the webhook - 5</vt:lpstr>
      <vt:lpstr>Exercise - Trigger an Azure Function with a GitHub event - 1</vt:lpstr>
      <vt:lpstr>Exercise - Trigger an Azure Function with a GitHub event - 2</vt:lpstr>
      <vt:lpstr>Exercise - Trigger an Azure Function with a GitHub event - 3</vt:lpstr>
      <vt:lpstr>Exercise - Trigger an Azure Function with a GitHub event - 4</vt:lpstr>
      <vt:lpstr>Get a key for your Azure Function</vt:lpstr>
      <vt:lpstr>Update the webhook secret - 1</vt:lpstr>
      <vt:lpstr>Update the webhook secret - 2</vt:lpstr>
      <vt:lpstr>Test the webhook and the Azure Function - 1</vt:lpstr>
      <vt:lpstr>Test the webhook and the Azure Function - 2</vt:lpstr>
      <vt:lpstr>Test the webhook and the Azure Function - 3</vt:lpstr>
      <vt:lpstr>Test the webhook and the Azure Function - 4</vt:lpstr>
      <vt:lpstr>Test an invalid signature - 1</vt:lpstr>
      <vt:lpstr>Test an invalid signature - 2</vt:lpstr>
      <vt:lpstr>09</vt:lpstr>
      <vt:lpstr>Abstract</vt:lpstr>
      <vt:lpstr>Create a Storage account and Azure Cosmos DB account - 1</vt:lpstr>
      <vt:lpstr>Create a Storage account and Azure Cosmos DB account - 2</vt:lpstr>
      <vt:lpstr>Download sample app code &amp; switch directory</vt:lpstr>
      <vt:lpstr>Check path</vt:lpstr>
      <vt:lpstr>Update local settings - 1</vt:lpstr>
      <vt:lpstr>Update local settings - 2</vt:lpstr>
      <vt:lpstr>Update local settings - 3</vt:lpstr>
      <vt:lpstr>Update local settings - 4</vt:lpstr>
      <vt:lpstr>Run the application - 1</vt:lpstr>
      <vt:lpstr>Run the application - 2</vt:lpstr>
      <vt:lpstr>Run the application - 3</vt:lpstr>
      <vt:lpstr>Run the application - 4</vt:lpstr>
      <vt:lpstr>Run the application - 5</vt:lpstr>
      <vt:lpstr>Create a SignalR account - 1</vt:lpstr>
      <vt:lpstr>Create a SignalR account - 2</vt:lpstr>
      <vt:lpstr>Update local settings - 1</vt:lpstr>
      <vt:lpstr>Update local settings - 2</vt:lpstr>
      <vt:lpstr>Manage client connections- 1</vt:lpstr>
      <vt:lpstr>Manage client connections- 2</vt:lpstr>
      <vt:lpstr>Manage client connections- 3</vt:lpstr>
      <vt:lpstr>Manage client connections- 4</vt:lpstr>
      <vt:lpstr>Detect and broadcast database changes - 1</vt:lpstr>
      <vt:lpstr>Detect and broadcast database changes - 2</vt:lpstr>
      <vt:lpstr>Detect and broadcast database changes - 3</vt:lpstr>
      <vt:lpstr>Update the web application - 1</vt:lpstr>
      <vt:lpstr>Update the web application - 2</vt:lpstr>
      <vt:lpstr>Run the application - 1</vt:lpstr>
      <vt:lpstr>Run the application - 2</vt:lpstr>
      <vt:lpstr>Login</vt:lpstr>
      <vt:lpstr>PowerPoint 簡報</vt:lpstr>
      <vt:lpstr>Select Subscriptions</vt:lpstr>
      <vt:lpstr>Deploy the function app - 1</vt:lpstr>
      <vt:lpstr>Deploy the function app - 2</vt:lpstr>
      <vt:lpstr>Deploy the function app - 3</vt:lpstr>
      <vt:lpstr>Deploy the function app - 4</vt:lpstr>
      <vt:lpstr>Configure static websites in Azure Storage &amp;&amp;  Deploy the web application to Azure Storage </vt:lpstr>
      <vt:lpstr>Set up CORS in the function app - 1</vt:lpstr>
      <vt:lpstr>Set up CORS in the function app - 2</vt:lpstr>
      <vt:lpstr>Run the deployed application</vt:lpstr>
      <vt:lpstr>10</vt:lpstr>
      <vt:lpstr>Abstract</vt:lpstr>
      <vt:lpstr>Environment</vt:lpstr>
      <vt:lpstr>Create functions - 1</vt:lpstr>
      <vt:lpstr>Test the product details function - 1</vt:lpstr>
      <vt:lpstr>Test the product details function - 2</vt:lpstr>
      <vt:lpstr>Test the product details function - 3</vt:lpstr>
      <vt:lpstr>Test the product details function - 4</vt:lpstr>
      <vt:lpstr>Expose function app as an API using Azure API Management - 1</vt:lpstr>
      <vt:lpstr>Expose function app as an API using Azure API Management - 2</vt:lpstr>
      <vt:lpstr>Expose function app as an API using Azure API Management - 3</vt:lpstr>
      <vt:lpstr>Expose function app as an API using Azure API Management - 4</vt:lpstr>
      <vt:lpstr>Expose function app as an API using Azure API Management - 5</vt:lpstr>
      <vt:lpstr>Test the OnlineStore products endpoint - 1</vt:lpstr>
      <vt:lpstr>Test the OnlineStore products endpoint - 2</vt:lpstr>
      <vt:lpstr>Test the OrderDetails function - 1</vt:lpstr>
      <vt:lpstr>Test the OrderDetails function - 2</vt:lpstr>
      <vt:lpstr>Test the OrderDetails function - 3</vt:lpstr>
      <vt:lpstr>Add a function to an existing API - 1</vt:lpstr>
      <vt:lpstr>Add a function to an existing API - 2</vt:lpstr>
      <vt:lpstr>Add a function to an existing API - 3</vt:lpstr>
      <vt:lpstr>Add a function to an existing API - 4</vt:lpstr>
      <vt:lpstr>Add a function to an existing API - 5</vt:lpstr>
      <vt:lpstr>Add a function to an existing API - 6</vt:lpstr>
      <vt:lpstr>Add a function to an existing API - 7</vt:lpstr>
      <vt:lpstr>Add a function to an existing API - 8</vt:lpstr>
      <vt:lpstr>Add a function to an existing API - 9</vt:lpstr>
      <vt:lpstr>Test the OnlineStore orders endpoint in the portal - 1</vt:lpstr>
      <vt:lpstr>Test the OnlineStore orders endpoint in the portal - 2</vt:lpstr>
      <vt:lpstr>Test the combined API - 1</vt:lpstr>
      <vt:lpstr>Test the combined API - 2</vt:lpstr>
      <vt:lpstr>Test the combined API - 3</vt:lpstr>
      <vt:lpstr>Test the combined API - 4</vt:lpstr>
      <vt:lpstr>Test the combined API - 5</vt:lpstr>
      <vt:lpstr>Test the combined API - 6</vt:lpstr>
      <vt:lpstr>11</vt:lpstr>
      <vt:lpstr>Abstract</vt:lpstr>
      <vt:lpstr>Starter</vt:lpstr>
      <vt:lpstr>Part1 </vt:lpstr>
      <vt:lpstr>Scaffold the app</vt:lpstr>
      <vt:lpstr>Create the app</vt:lpstr>
      <vt:lpstr>Run the app - 1</vt:lpstr>
      <vt:lpstr>Run the app - 2</vt:lpstr>
      <vt:lpstr>Run the app - 3</vt:lpstr>
      <vt:lpstr>Run the app - 4</vt:lpstr>
      <vt:lpstr>Part2</vt:lpstr>
      <vt:lpstr>Scaffold the app</vt:lpstr>
      <vt:lpstr>Create the app - 1</vt:lpstr>
      <vt:lpstr>Create the app - 2</vt:lpstr>
      <vt:lpstr>Configure the environment - 1</vt:lpstr>
      <vt:lpstr>Configure the environment - 2</vt:lpstr>
      <vt:lpstr>Configure the environment - 3</vt:lpstr>
      <vt:lpstr>Configure the environment - 4</vt:lpstr>
      <vt:lpstr>Configure the environment - 5</vt:lpstr>
      <vt:lpstr>Configure the environment - 6</vt:lpstr>
      <vt:lpstr>Configure the environment - 7</vt:lpstr>
      <vt:lpstr>Configure the environment - 8</vt:lpstr>
      <vt:lpstr>Configure the environment - 9</vt:lpstr>
      <vt:lpstr>Configure the environment - 10</vt:lpstr>
      <vt:lpstr>Configure the environment - 11</vt:lpstr>
      <vt:lpstr>Run the app - 1</vt:lpstr>
      <vt:lpstr>Run the app - 2</vt:lpstr>
      <vt:lpstr>Run the app - 3</vt:lpstr>
      <vt:lpstr>Thanks for your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Scheat</dc:title>
  <dc:creator>Jun</dc:creator>
  <cp:lastModifiedBy>Hui Hui</cp:lastModifiedBy>
  <cp:revision>155</cp:revision>
  <dcterms:created xsi:type="dcterms:W3CDTF">2015-02-26T15:14:38Z</dcterms:created>
  <dcterms:modified xsi:type="dcterms:W3CDTF">2021-12-02T09:17:56Z</dcterms:modified>
</cp:coreProperties>
</file>